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4022" r:id="rId6"/>
  </p:sldMasterIdLst>
  <p:notesMasterIdLst>
    <p:notesMasterId r:id="rId28"/>
  </p:notesMasterIdLst>
  <p:handoutMasterIdLst>
    <p:handoutMasterId r:id="rId29"/>
  </p:handoutMasterIdLst>
  <p:sldIdLst>
    <p:sldId id="2561" r:id="rId7"/>
    <p:sldId id="2562" r:id="rId8"/>
    <p:sldId id="2583" r:id="rId9"/>
    <p:sldId id="2584" r:id="rId10"/>
    <p:sldId id="2563" r:id="rId11"/>
    <p:sldId id="2565" r:id="rId12"/>
    <p:sldId id="2566" r:id="rId13"/>
    <p:sldId id="2567" r:id="rId14"/>
    <p:sldId id="2568" r:id="rId15"/>
    <p:sldId id="2569" r:id="rId16"/>
    <p:sldId id="2564" r:id="rId17"/>
    <p:sldId id="2571" r:id="rId18"/>
    <p:sldId id="2585" r:id="rId19"/>
    <p:sldId id="2586" r:id="rId20"/>
    <p:sldId id="2587" r:id="rId21"/>
    <p:sldId id="2588" r:id="rId22"/>
    <p:sldId id="2574" r:id="rId23"/>
    <p:sldId id="2577" r:id="rId24"/>
    <p:sldId id="2579" r:id="rId25"/>
    <p:sldId id="2580" r:id="rId26"/>
    <p:sldId id="25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4EA"/>
    <a:srgbClr val="FFFDF9"/>
    <a:srgbClr val="000000"/>
    <a:srgbClr val="BA3FC4"/>
    <a:srgbClr val="49C5B1"/>
    <a:srgbClr val="8DC8E8"/>
    <a:srgbClr val="286BD1"/>
    <a:srgbClr val="D59ED7"/>
    <a:srgbClr val="898C8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08C3D-CEDC-4E6D-83AE-73375EFD7A90}" v="8049" dt="2025-04-22T15:45:52.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etzler" userId="c4b66aa6-e11e-422c-b626-ec6455090ab0" providerId="ADAL" clId="{FF3CB484-663B-4753-B517-CC906EFA376C}"/>
    <pc:docChg chg="custSel addSld delSld modSld">
      <pc:chgData name="Chris Hetzler" userId="c4b66aa6-e11e-422c-b626-ec6455090ab0" providerId="ADAL" clId="{FF3CB484-663B-4753-B517-CC906EFA376C}" dt="2025-03-15T19:32:34.718" v="26"/>
      <pc:docMkLst>
        <pc:docMk/>
      </pc:docMkLst>
      <pc:sldChg chg="modSp add mod addAnim">
        <pc:chgData name="Chris Hetzler" userId="c4b66aa6-e11e-422c-b626-ec6455090ab0" providerId="ADAL" clId="{FF3CB484-663B-4753-B517-CC906EFA376C}" dt="2025-03-15T19:32:34.699" v="7"/>
        <pc:sldMkLst>
          <pc:docMk/>
          <pc:sldMk cId="3945743722" sldId="2561"/>
        </pc:sldMkLst>
      </pc:sldChg>
      <pc:sldChg chg="modSp add mod addAnim">
        <pc:chgData name="Chris Hetzler" userId="c4b66aa6-e11e-422c-b626-ec6455090ab0" providerId="ADAL" clId="{FF3CB484-663B-4753-B517-CC906EFA376C}" dt="2025-03-15T19:32:34.700" v="8"/>
        <pc:sldMkLst>
          <pc:docMk/>
          <pc:sldMk cId="3022122850" sldId="2562"/>
        </pc:sldMkLst>
      </pc:sldChg>
      <pc:sldChg chg="modSp add mod addAnim">
        <pc:chgData name="Chris Hetzler" userId="c4b66aa6-e11e-422c-b626-ec6455090ab0" providerId="ADAL" clId="{FF3CB484-663B-4753-B517-CC906EFA376C}" dt="2025-03-15T19:32:34.700" v="9"/>
        <pc:sldMkLst>
          <pc:docMk/>
          <pc:sldMk cId="786823395" sldId="2563"/>
        </pc:sldMkLst>
      </pc:sldChg>
      <pc:sldChg chg="modSp add mod addAnim">
        <pc:chgData name="Chris Hetzler" userId="c4b66aa6-e11e-422c-b626-ec6455090ab0" providerId="ADAL" clId="{FF3CB484-663B-4753-B517-CC906EFA376C}" dt="2025-03-15T19:32:34.701" v="10"/>
        <pc:sldMkLst>
          <pc:docMk/>
          <pc:sldMk cId="1460465563" sldId="2564"/>
        </pc:sldMkLst>
      </pc:sldChg>
      <pc:sldChg chg="modSp add mod addAnim">
        <pc:chgData name="Chris Hetzler" userId="c4b66aa6-e11e-422c-b626-ec6455090ab0" providerId="ADAL" clId="{FF3CB484-663B-4753-B517-CC906EFA376C}" dt="2025-03-15T19:32:34.701" v="11"/>
        <pc:sldMkLst>
          <pc:docMk/>
          <pc:sldMk cId="1999788061" sldId="2565"/>
        </pc:sldMkLst>
      </pc:sldChg>
      <pc:sldChg chg="modSp add mod addAnim">
        <pc:chgData name="Chris Hetzler" userId="c4b66aa6-e11e-422c-b626-ec6455090ab0" providerId="ADAL" clId="{FF3CB484-663B-4753-B517-CC906EFA376C}" dt="2025-03-15T19:32:34.702" v="12"/>
        <pc:sldMkLst>
          <pc:docMk/>
          <pc:sldMk cId="2410122078" sldId="2566"/>
        </pc:sldMkLst>
      </pc:sldChg>
      <pc:sldChg chg="modSp add mod addAnim">
        <pc:chgData name="Chris Hetzler" userId="c4b66aa6-e11e-422c-b626-ec6455090ab0" providerId="ADAL" clId="{FF3CB484-663B-4753-B517-CC906EFA376C}" dt="2025-03-15T19:32:34.703" v="13"/>
        <pc:sldMkLst>
          <pc:docMk/>
          <pc:sldMk cId="7621617" sldId="2567"/>
        </pc:sldMkLst>
      </pc:sldChg>
      <pc:sldChg chg="modSp add mod addAnim">
        <pc:chgData name="Chris Hetzler" userId="c4b66aa6-e11e-422c-b626-ec6455090ab0" providerId="ADAL" clId="{FF3CB484-663B-4753-B517-CC906EFA376C}" dt="2025-03-15T19:32:34.703" v="14"/>
        <pc:sldMkLst>
          <pc:docMk/>
          <pc:sldMk cId="1984288754" sldId="2568"/>
        </pc:sldMkLst>
      </pc:sldChg>
      <pc:sldChg chg="modSp add mod addAnim">
        <pc:chgData name="Chris Hetzler" userId="c4b66aa6-e11e-422c-b626-ec6455090ab0" providerId="ADAL" clId="{FF3CB484-663B-4753-B517-CC906EFA376C}" dt="2025-03-15T19:32:34.704" v="15"/>
        <pc:sldMkLst>
          <pc:docMk/>
          <pc:sldMk cId="1213933692" sldId="2569"/>
        </pc:sldMkLst>
      </pc:sldChg>
      <pc:sldChg chg="modSp add mod addAnim">
        <pc:chgData name="Chris Hetzler" userId="c4b66aa6-e11e-422c-b626-ec6455090ab0" providerId="ADAL" clId="{FF3CB484-663B-4753-B517-CC906EFA376C}" dt="2025-03-15T19:32:34.704" v="16"/>
        <pc:sldMkLst>
          <pc:docMk/>
          <pc:sldMk cId="1153842933" sldId="2570"/>
        </pc:sldMkLst>
      </pc:sldChg>
      <pc:sldChg chg="modSp add mod addAnim">
        <pc:chgData name="Chris Hetzler" userId="c4b66aa6-e11e-422c-b626-ec6455090ab0" providerId="ADAL" clId="{FF3CB484-663B-4753-B517-CC906EFA376C}" dt="2025-03-15T19:32:34.705" v="17"/>
        <pc:sldMkLst>
          <pc:docMk/>
          <pc:sldMk cId="3710612386" sldId="2571"/>
        </pc:sldMkLst>
      </pc:sldChg>
      <pc:sldChg chg="modSp add mod addAnim">
        <pc:chgData name="Chris Hetzler" userId="c4b66aa6-e11e-422c-b626-ec6455090ab0" providerId="ADAL" clId="{FF3CB484-663B-4753-B517-CC906EFA376C}" dt="2025-03-15T19:32:34.706" v="18"/>
        <pc:sldMkLst>
          <pc:docMk/>
          <pc:sldMk cId="66221876" sldId="2572"/>
        </pc:sldMkLst>
      </pc:sldChg>
      <pc:sldChg chg="addSp modSp add mod">
        <pc:chgData name="Chris Hetzler" userId="c4b66aa6-e11e-422c-b626-ec6455090ab0" providerId="ADAL" clId="{FF3CB484-663B-4753-B517-CC906EFA376C}" dt="2025-03-15T19:32:34.688" v="4" actId="34807"/>
        <pc:sldMkLst>
          <pc:docMk/>
          <pc:sldMk cId="3627175436" sldId="2573"/>
        </pc:sldMkLst>
      </pc:sldChg>
      <pc:sldChg chg="modSp add mod addAnim">
        <pc:chgData name="Chris Hetzler" userId="c4b66aa6-e11e-422c-b626-ec6455090ab0" providerId="ADAL" clId="{FF3CB484-663B-4753-B517-CC906EFA376C}" dt="2025-03-15T19:32:34.706" v="19"/>
        <pc:sldMkLst>
          <pc:docMk/>
          <pc:sldMk cId="532690311" sldId="2574"/>
        </pc:sldMkLst>
      </pc:sldChg>
      <pc:sldChg chg="modSp add mod addAnim">
        <pc:chgData name="Chris Hetzler" userId="c4b66aa6-e11e-422c-b626-ec6455090ab0" providerId="ADAL" clId="{FF3CB484-663B-4753-B517-CC906EFA376C}" dt="2025-03-15T19:32:34.707" v="20"/>
        <pc:sldMkLst>
          <pc:docMk/>
          <pc:sldMk cId="2402387088" sldId="2575"/>
        </pc:sldMkLst>
      </pc:sldChg>
      <pc:sldChg chg="modSp add mod addAnim">
        <pc:chgData name="Chris Hetzler" userId="c4b66aa6-e11e-422c-b626-ec6455090ab0" providerId="ADAL" clId="{FF3CB484-663B-4753-B517-CC906EFA376C}" dt="2025-03-15T19:32:34.710" v="21"/>
        <pc:sldMkLst>
          <pc:docMk/>
          <pc:sldMk cId="3907314927" sldId="2576"/>
        </pc:sldMkLst>
      </pc:sldChg>
      <pc:sldChg chg="modSp add mod addAnim">
        <pc:chgData name="Chris Hetzler" userId="c4b66aa6-e11e-422c-b626-ec6455090ab0" providerId="ADAL" clId="{FF3CB484-663B-4753-B517-CC906EFA376C}" dt="2025-03-15T19:32:34.711" v="22"/>
        <pc:sldMkLst>
          <pc:docMk/>
          <pc:sldMk cId="2079138359" sldId="2577"/>
        </pc:sldMkLst>
      </pc:sldChg>
      <pc:sldChg chg="modSp add mod addAnim">
        <pc:chgData name="Chris Hetzler" userId="c4b66aa6-e11e-422c-b626-ec6455090ab0" providerId="ADAL" clId="{FF3CB484-663B-4753-B517-CC906EFA376C}" dt="2025-03-15T19:32:34.713" v="23"/>
        <pc:sldMkLst>
          <pc:docMk/>
          <pc:sldMk cId="1217565622" sldId="2578"/>
        </pc:sldMkLst>
      </pc:sldChg>
      <pc:sldChg chg="modSp add mod addAnim">
        <pc:chgData name="Chris Hetzler" userId="c4b66aa6-e11e-422c-b626-ec6455090ab0" providerId="ADAL" clId="{FF3CB484-663B-4753-B517-CC906EFA376C}" dt="2025-03-15T19:32:34.714" v="24"/>
        <pc:sldMkLst>
          <pc:docMk/>
          <pc:sldMk cId="4187266964" sldId="2579"/>
        </pc:sldMkLst>
      </pc:sldChg>
      <pc:sldChg chg="addSp modSp add mod">
        <pc:chgData name="Chris Hetzler" userId="c4b66aa6-e11e-422c-b626-ec6455090ab0" providerId="ADAL" clId="{FF3CB484-663B-4753-B517-CC906EFA376C}" dt="2025-03-15T19:32:34.688" v="4" actId="34807"/>
        <pc:sldMkLst>
          <pc:docMk/>
          <pc:sldMk cId="1534282708" sldId="2580"/>
        </pc:sldMkLst>
      </pc:sldChg>
      <pc:sldChg chg="modSp add mod addAnim">
        <pc:chgData name="Chris Hetzler" userId="c4b66aa6-e11e-422c-b626-ec6455090ab0" providerId="ADAL" clId="{FF3CB484-663B-4753-B517-CC906EFA376C}" dt="2025-03-15T19:32:34.716" v="25"/>
        <pc:sldMkLst>
          <pc:docMk/>
          <pc:sldMk cId="2011729321" sldId="2581"/>
        </pc:sldMkLst>
      </pc:sldChg>
      <pc:sldChg chg="modSp add mod addAnim">
        <pc:chgData name="Chris Hetzler" userId="c4b66aa6-e11e-422c-b626-ec6455090ab0" providerId="ADAL" clId="{FF3CB484-663B-4753-B517-CC906EFA376C}" dt="2025-03-15T19:32:34.718" v="26"/>
        <pc:sldMkLst>
          <pc:docMk/>
          <pc:sldMk cId="3744914918" sldId="2582"/>
        </pc:sldMkLst>
      </pc:sldChg>
      <pc:sldChg chg="del">
        <pc:chgData name="Chris Hetzler" userId="c4b66aa6-e11e-422c-b626-ec6455090ab0" providerId="ADAL" clId="{FF3CB484-663B-4753-B517-CC906EFA376C}" dt="2025-03-15T19:32:34.688" v="4" actId="34807"/>
        <pc:sldMkLst>
          <pc:docMk/>
          <pc:sldMk cId="561554050" sldId="2147481642"/>
        </pc:sldMkLst>
      </pc:sldChg>
      <pc:sldChg chg="del">
        <pc:chgData name="Chris Hetzler" userId="c4b66aa6-e11e-422c-b626-ec6455090ab0" providerId="ADAL" clId="{FF3CB484-663B-4753-B517-CC906EFA376C}" dt="2025-03-15T19:32:34.688" v="4" actId="34807"/>
        <pc:sldMkLst>
          <pc:docMk/>
          <pc:sldMk cId="98491957" sldId="2147481643"/>
        </pc:sldMkLst>
      </pc:sldChg>
      <pc:sldChg chg="del">
        <pc:chgData name="Chris Hetzler" userId="c4b66aa6-e11e-422c-b626-ec6455090ab0" providerId="ADAL" clId="{FF3CB484-663B-4753-B517-CC906EFA376C}" dt="2025-03-15T19:32:34.688" v="4" actId="34807"/>
        <pc:sldMkLst>
          <pc:docMk/>
          <pc:sldMk cId="3587834957" sldId="2147481644"/>
        </pc:sldMkLst>
      </pc:sldChg>
      <pc:sldChg chg="del">
        <pc:chgData name="Chris Hetzler" userId="c4b66aa6-e11e-422c-b626-ec6455090ab0" providerId="ADAL" clId="{FF3CB484-663B-4753-B517-CC906EFA376C}" dt="2025-03-15T19:32:34.688" v="4" actId="34807"/>
        <pc:sldMkLst>
          <pc:docMk/>
          <pc:sldMk cId="2159529899" sldId="2147482359"/>
        </pc:sldMkLst>
      </pc:sldChg>
      <pc:sldChg chg="new del">
        <pc:chgData name="Chris Hetzler" userId="c4b66aa6-e11e-422c-b626-ec6455090ab0" providerId="ADAL" clId="{FF3CB484-663B-4753-B517-CC906EFA376C}" dt="2025-03-15T19:32:34.688" v="4" actId="34807"/>
        <pc:sldMkLst>
          <pc:docMk/>
          <pc:sldMk cId="2914096188" sldId="2147482360"/>
        </pc:sldMkLst>
      </pc:sldChg>
      <pc:sldChg chg="new del">
        <pc:chgData name="Chris Hetzler" userId="c4b66aa6-e11e-422c-b626-ec6455090ab0" providerId="ADAL" clId="{FF3CB484-663B-4753-B517-CC906EFA376C}" dt="2025-03-03T20:27:21.340" v="2" actId="2696"/>
        <pc:sldMkLst>
          <pc:docMk/>
          <pc:sldMk cId="2925053224" sldId="2147482361"/>
        </pc:sldMkLst>
      </pc:sldChg>
    </pc:docChg>
  </pc:docChgLst>
  <pc:docChgLst>
    <pc:chgData name="Chris Hetzler" userId="c4b66aa6-e11e-422c-b626-ec6455090ab0" providerId="ADAL" clId="{FD6A102B-A964-46C6-AD88-0EFFB8E6F903}"/>
    <pc:docChg chg="undo redo custSel addSld delSld modSld sldOrd">
      <pc:chgData name="Chris Hetzler" userId="c4b66aa6-e11e-422c-b626-ec6455090ab0" providerId="ADAL" clId="{FD6A102B-A964-46C6-AD88-0EFFB8E6F903}" dt="2025-04-02T17:26:52.016" v="7073" actId="14100"/>
      <pc:docMkLst>
        <pc:docMk/>
      </pc:docMkLst>
      <pc:sldChg chg="addSp modSp del mod">
        <pc:chgData name="Chris Hetzler" userId="c4b66aa6-e11e-422c-b626-ec6455090ab0" providerId="ADAL" clId="{FD6A102B-A964-46C6-AD88-0EFFB8E6F903}" dt="2025-03-26T13:07:00.676" v="6789" actId="14100"/>
        <pc:sldMkLst>
          <pc:docMk/>
          <pc:sldMk cId="4033941773" sldId="257"/>
        </pc:sldMkLst>
      </pc:sldChg>
      <pc:sldChg chg="modSp add del mod">
        <pc:chgData name="Chris Hetzler" userId="c4b66aa6-e11e-422c-b626-ec6455090ab0" providerId="ADAL" clId="{FD6A102B-A964-46C6-AD88-0EFFB8E6F903}" dt="2025-03-26T13:04:36.179" v="6778" actId="27636"/>
        <pc:sldMkLst>
          <pc:docMk/>
          <pc:sldMk cId="719804721" sldId="258"/>
        </pc:sldMkLst>
      </pc:sldChg>
      <pc:sldChg chg="delSp mod">
        <pc:chgData name="Chris Hetzler" userId="c4b66aa6-e11e-422c-b626-ec6455090ab0" providerId="ADAL" clId="{FD6A102B-A964-46C6-AD88-0EFFB8E6F903}" dt="2025-03-26T13:06:41.046" v="6786" actId="21"/>
        <pc:sldMkLst>
          <pc:docMk/>
          <pc:sldMk cId="3720546188" sldId="566"/>
        </pc:sldMkLst>
      </pc:sldChg>
      <pc:sldChg chg="modSp del mod addAnim delAnim">
        <pc:chgData name="Chris Hetzler" userId="c4b66aa6-e11e-422c-b626-ec6455090ab0" providerId="ADAL" clId="{FD6A102B-A964-46C6-AD88-0EFFB8E6F903}" dt="2025-03-26T13:04:40.213" v="6779" actId="47"/>
        <pc:sldMkLst>
          <pc:docMk/>
          <pc:sldMk cId="3945743722" sldId="2561"/>
        </pc:sldMkLst>
      </pc:sldChg>
      <pc:sldChg chg="modSp mod">
        <pc:chgData name="Chris Hetzler" userId="c4b66aa6-e11e-422c-b626-ec6455090ab0" providerId="ADAL" clId="{FD6A102B-A964-46C6-AD88-0EFFB8E6F903}" dt="2025-03-20T15:08:04.181" v="654" actId="403"/>
        <pc:sldMkLst>
          <pc:docMk/>
          <pc:sldMk cId="3022122850" sldId="2562"/>
        </pc:sldMkLst>
      </pc:sldChg>
      <pc:sldChg chg="addSp modSp mod ord modAnim">
        <pc:chgData name="Chris Hetzler" userId="c4b66aa6-e11e-422c-b626-ec6455090ab0" providerId="ADAL" clId="{FD6A102B-A964-46C6-AD88-0EFFB8E6F903}" dt="2025-03-20T15:12:13.569" v="693" actId="14100"/>
        <pc:sldMkLst>
          <pc:docMk/>
          <pc:sldMk cId="786823395" sldId="2563"/>
        </pc:sldMkLst>
      </pc:sldChg>
      <pc:sldChg chg="modSp mod">
        <pc:chgData name="Chris Hetzler" userId="c4b66aa6-e11e-422c-b626-ec6455090ab0" providerId="ADAL" clId="{FD6A102B-A964-46C6-AD88-0EFFB8E6F903}" dt="2025-03-20T15:08:58.183" v="661" actId="14100"/>
        <pc:sldMkLst>
          <pc:docMk/>
          <pc:sldMk cId="1460465563" sldId="2564"/>
        </pc:sldMkLst>
      </pc:sldChg>
      <pc:sldChg chg="addSp delSp modSp mod">
        <pc:chgData name="Chris Hetzler" userId="c4b66aa6-e11e-422c-b626-ec6455090ab0" providerId="ADAL" clId="{FD6A102B-A964-46C6-AD88-0EFFB8E6F903}" dt="2025-03-20T15:56:52.373" v="856" actId="14100"/>
        <pc:sldMkLst>
          <pc:docMk/>
          <pc:sldMk cId="1999788061" sldId="2565"/>
        </pc:sldMkLst>
      </pc:sldChg>
      <pc:sldChg chg="modSp mod">
        <pc:chgData name="Chris Hetzler" userId="c4b66aa6-e11e-422c-b626-ec6455090ab0" providerId="ADAL" clId="{FD6A102B-A964-46C6-AD88-0EFFB8E6F903}" dt="2025-03-20T16:44:26.227" v="2609" actId="20577"/>
        <pc:sldMkLst>
          <pc:docMk/>
          <pc:sldMk cId="2410122078" sldId="2566"/>
        </pc:sldMkLst>
      </pc:sldChg>
      <pc:sldChg chg="modSp mod">
        <pc:chgData name="Chris Hetzler" userId="c4b66aa6-e11e-422c-b626-ec6455090ab0" providerId="ADAL" clId="{FD6A102B-A964-46C6-AD88-0EFFB8E6F903}" dt="2025-04-02T17:26:52.016" v="7073" actId="14100"/>
        <pc:sldMkLst>
          <pc:docMk/>
          <pc:sldMk cId="7621617" sldId="2567"/>
        </pc:sldMkLst>
      </pc:sldChg>
      <pc:sldChg chg="modSp mod">
        <pc:chgData name="Chris Hetzler" userId="c4b66aa6-e11e-422c-b626-ec6455090ab0" providerId="ADAL" clId="{FD6A102B-A964-46C6-AD88-0EFFB8E6F903}" dt="2025-04-02T15:50:01.873" v="6941" actId="313"/>
        <pc:sldMkLst>
          <pc:docMk/>
          <pc:sldMk cId="1984288754" sldId="2568"/>
        </pc:sldMkLst>
      </pc:sldChg>
      <pc:sldChg chg="modSp mod">
        <pc:chgData name="Chris Hetzler" userId="c4b66aa6-e11e-422c-b626-ec6455090ab0" providerId="ADAL" clId="{FD6A102B-A964-46C6-AD88-0EFFB8E6F903}" dt="2025-03-20T16:33:19.734" v="2219" actId="20577"/>
        <pc:sldMkLst>
          <pc:docMk/>
          <pc:sldMk cId="1213933692" sldId="2569"/>
        </pc:sldMkLst>
      </pc:sldChg>
      <pc:sldChg chg="modSp mod">
        <pc:chgData name="Chris Hetzler" userId="c4b66aa6-e11e-422c-b626-ec6455090ab0" providerId="ADAL" clId="{FD6A102B-A964-46C6-AD88-0EFFB8E6F903}" dt="2025-03-20T17:04:45.894" v="3192" actId="20577"/>
        <pc:sldMkLst>
          <pc:docMk/>
          <pc:sldMk cId="1153842933" sldId="2570"/>
        </pc:sldMkLst>
      </pc:sldChg>
      <pc:sldChg chg="addSp delSp modSp mod">
        <pc:chgData name="Chris Hetzler" userId="c4b66aa6-e11e-422c-b626-ec6455090ab0" providerId="ADAL" clId="{FD6A102B-A964-46C6-AD88-0EFFB8E6F903}" dt="2025-04-02T15:58:36.696" v="6945" actId="20577"/>
        <pc:sldMkLst>
          <pc:docMk/>
          <pc:sldMk cId="3710612386" sldId="2571"/>
        </pc:sldMkLst>
      </pc:sldChg>
      <pc:sldChg chg="modSp del mod">
        <pc:chgData name="Chris Hetzler" userId="c4b66aa6-e11e-422c-b626-ec6455090ab0" providerId="ADAL" clId="{FD6A102B-A964-46C6-AD88-0EFFB8E6F903}" dt="2025-03-20T17:25:06.327" v="3873" actId="2696"/>
        <pc:sldMkLst>
          <pc:docMk/>
          <pc:sldMk cId="66221876" sldId="2572"/>
        </pc:sldMkLst>
      </pc:sldChg>
      <pc:sldChg chg="delSp modSp mod">
        <pc:chgData name="Chris Hetzler" userId="c4b66aa6-e11e-422c-b626-ec6455090ab0" providerId="ADAL" clId="{FD6A102B-A964-46C6-AD88-0EFFB8E6F903}" dt="2025-03-20T17:30:36.927" v="4324" actId="313"/>
        <pc:sldMkLst>
          <pc:docMk/>
          <pc:sldMk cId="3627175436" sldId="2573"/>
        </pc:sldMkLst>
      </pc:sldChg>
      <pc:sldChg chg="modSp mod">
        <pc:chgData name="Chris Hetzler" userId="c4b66aa6-e11e-422c-b626-ec6455090ab0" providerId="ADAL" clId="{FD6A102B-A964-46C6-AD88-0EFFB8E6F903}" dt="2025-04-02T15:06:55.828" v="6803" actId="20577"/>
        <pc:sldMkLst>
          <pc:docMk/>
          <pc:sldMk cId="532690311" sldId="2574"/>
        </pc:sldMkLst>
      </pc:sldChg>
      <pc:sldChg chg="modSp mod">
        <pc:chgData name="Chris Hetzler" userId="c4b66aa6-e11e-422c-b626-ec6455090ab0" providerId="ADAL" clId="{FD6A102B-A964-46C6-AD88-0EFFB8E6F903}" dt="2025-04-02T15:07:37.330" v="6816" actId="20577"/>
        <pc:sldMkLst>
          <pc:docMk/>
          <pc:sldMk cId="2402387088" sldId="2575"/>
        </pc:sldMkLst>
      </pc:sldChg>
      <pc:sldChg chg="modSp mod ord">
        <pc:chgData name="Chris Hetzler" userId="c4b66aa6-e11e-422c-b626-ec6455090ab0" providerId="ADAL" clId="{FD6A102B-A964-46C6-AD88-0EFFB8E6F903}" dt="2025-04-02T15:08:16.844" v="6821" actId="14100"/>
        <pc:sldMkLst>
          <pc:docMk/>
          <pc:sldMk cId="3907314927" sldId="2576"/>
        </pc:sldMkLst>
      </pc:sldChg>
      <pc:sldChg chg="del">
        <pc:chgData name="Chris Hetzler" userId="c4b66aa6-e11e-422c-b626-ec6455090ab0" providerId="ADAL" clId="{FD6A102B-A964-46C6-AD88-0EFFB8E6F903}" dt="2025-03-20T17:51:02.145" v="5924" actId="2696"/>
        <pc:sldMkLst>
          <pc:docMk/>
          <pc:sldMk cId="2079138359" sldId="2577"/>
        </pc:sldMkLst>
      </pc:sldChg>
      <pc:sldChg chg="modSp del mod">
        <pc:chgData name="Chris Hetzler" userId="c4b66aa6-e11e-422c-b626-ec6455090ab0" providerId="ADAL" clId="{FD6A102B-A964-46C6-AD88-0EFFB8E6F903}" dt="2025-03-21T03:28:24.203" v="5930" actId="2696"/>
        <pc:sldMkLst>
          <pc:docMk/>
          <pc:sldMk cId="1217565622" sldId="2578"/>
        </pc:sldMkLst>
      </pc:sldChg>
      <pc:sldChg chg="del">
        <pc:chgData name="Chris Hetzler" userId="c4b66aa6-e11e-422c-b626-ec6455090ab0" providerId="ADAL" clId="{FD6A102B-A964-46C6-AD88-0EFFB8E6F903}" dt="2025-03-21T03:31:43.908" v="5931" actId="2696"/>
        <pc:sldMkLst>
          <pc:docMk/>
          <pc:sldMk cId="4187266964" sldId="2579"/>
        </pc:sldMkLst>
      </pc:sldChg>
      <pc:sldChg chg="delSp modSp mod ord">
        <pc:chgData name="Chris Hetzler" userId="c4b66aa6-e11e-422c-b626-ec6455090ab0" providerId="ADAL" clId="{FD6A102B-A964-46C6-AD88-0EFFB8E6F903}" dt="2025-03-21T20:43:36.996" v="6554" actId="20577"/>
        <pc:sldMkLst>
          <pc:docMk/>
          <pc:sldMk cId="1534282708" sldId="2580"/>
        </pc:sldMkLst>
      </pc:sldChg>
      <pc:sldChg chg="del">
        <pc:chgData name="Chris Hetzler" userId="c4b66aa6-e11e-422c-b626-ec6455090ab0" providerId="ADAL" clId="{FD6A102B-A964-46C6-AD88-0EFFB8E6F903}" dt="2025-03-19T15:28:55.487" v="3" actId="47"/>
        <pc:sldMkLst>
          <pc:docMk/>
          <pc:sldMk cId="2011729321" sldId="2581"/>
        </pc:sldMkLst>
      </pc:sldChg>
      <pc:sldChg chg="modSp mod">
        <pc:chgData name="Chris Hetzler" userId="c4b66aa6-e11e-422c-b626-ec6455090ab0" providerId="ADAL" clId="{FD6A102B-A964-46C6-AD88-0EFFB8E6F903}" dt="2025-04-02T16:15:29.432" v="6978" actId="20577"/>
        <pc:sldMkLst>
          <pc:docMk/>
          <pc:sldMk cId="3744914918" sldId="2582"/>
        </pc:sldMkLst>
      </pc:sldChg>
      <pc:sldChg chg="del">
        <pc:chgData name="Chris Hetzler" userId="c4b66aa6-e11e-422c-b626-ec6455090ab0" providerId="ADAL" clId="{FD6A102B-A964-46C6-AD88-0EFFB8E6F903}" dt="2025-03-26T13:03:35.346" v="6761" actId="47"/>
        <pc:sldMkLst>
          <pc:docMk/>
          <pc:sldMk cId="561554050" sldId="2147481642"/>
        </pc:sldMkLst>
      </pc:sldChg>
      <pc:sldChg chg="ord">
        <pc:chgData name="Chris Hetzler" userId="c4b66aa6-e11e-422c-b626-ec6455090ab0" providerId="ADAL" clId="{FD6A102B-A964-46C6-AD88-0EFFB8E6F903}" dt="2025-03-26T13:05:26.458" v="6781"/>
        <pc:sldMkLst>
          <pc:docMk/>
          <pc:sldMk cId="3587834957" sldId="2147481644"/>
        </pc:sldMkLst>
      </pc:sldChg>
      <pc:sldChg chg="ord">
        <pc:chgData name="Chris Hetzler" userId="c4b66aa6-e11e-422c-b626-ec6455090ab0" providerId="ADAL" clId="{FD6A102B-A964-46C6-AD88-0EFFB8E6F903}" dt="2025-03-19T15:29:13.025" v="7"/>
        <pc:sldMkLst>
          <pc:docMk/>
          <pc:sldMk cId="2159529899" sldId="2147482359"/>
        </pc:sldMkLst>
      </pc:sldChg>
      <pc:sldChg chg="addSp delSp modSp new mod ord">
        <pc:chgData name="Chris Hetzler" userId="c4b66aa6-e11e-422c-b626-ec6455090ab0" providerId="ADAL" clId="{FD6A102B-A964-46C6-AD88-0EFFB8E6F903}" dt="2025-04-02T15:47:27.640" v="6835"/>
        <pc:sldMkLst>
          <pc:docMk/>
          <pc:sldMk cId="2398435316" sldId="2147482360"/>
        </pc:sldMkLst>
      </pc:sldChg>
      <pc:sldChg chg="add del setBg">
        <pc:chgData name="Chris Hetzler" userId="c4b66aa6-e11e-422c-b626-ec6455090ab0" providerId="ADAL" clId="{FD6A102B-A964-46C6-AD88-0EFFB8E6F903}" dt="2025-03-26T13:05:46.853" v="6783" actId="47"/>
        <pc:sldMkLst>
          <pc:docMk/>
          <pc:sldMk cId="2773076334" sldId="2147482361"/>
        </pc:sldMkLst>
      </pc:sldChg>
      <pc:sldMasterChg chg="delSldLayout">
        <pc:chgData name="Chris Hetzler" userId="c4b66aa6-e11e-422c-b626-ec6455090ab0" providerId="ADAL" clId="{FD6A102B-A964-46C6-AD88-0EFFB8E6F903}" dt="2025-03-26T13:05:59.461" v="6785" actId="47"/>
        <pc:sldMasterMkLst>
          <pc:docMk/>
          <pc:sldMasterMk cId="787738803" sldId="2147483940"/>
        </pc:sldMasterMkLst>
        <pc:sldLayoutChg chg="del">
          <pc:chgData name="Chris Hetzler" userId="c4b66aa6-e11e-422c-b626-ec6455090ab0" providerId="ADAL" clId="{FD6A102B-A964-46C6-AD88-0EFFB8E6F903}" dt="2025-03-26T13:05:47.372" v="6784" actId="47"/>
          <pc:sldLayoutMkLst>
            <pc:docMk/>
            <pc:sldMasterMk cId="787738803" sldId="2147483940"/>
            <pc:sldLayoutMk cId="1958823504" sldId="2147484023"/>
          </pc:sldLayoutMkLst>
        </pc:sldLayoutChg>
        <pc:sldLayoutChg chg="del">
          <pc:chgData name="Chris Hetzler" userId="c4b66aa6-e11e-422c-b626-ec6455090ab0" providerId="ADAL" clId="{FD6A102B-A964-46C6-AD88-0EFFB8E6F903}" dt="2025-03-26T13:05:59.461" v="6785" actId="47"/>
          <pc:sldLayoutMkLst>
            <pc:docMk/>
            <pc:sldMasterMk cId="787738803" sldId="2147483940"/>
            <pc:sldLayoutMk cId="2413648022" sldId="2147484023"/>
          </pc:sldLayoutMkLst>
        </pc:sldLayoutChg>
      </pc:sldMasterChg>
    </pc:docChg>
  </pc:docChgLst>
  <pc:docChgLst>
    <pc:chgData name="Rie Merritt" userId="5e2a8827-a1d7-4f23-98a9-ab5203e1ba4e" providerId="ADAL" clId="{AC6ECB16-02E7-4216-8574-E8F4C2FF0D21}"/>
    <pc:docChg chg="custSel addSld delSld modSld sldOrd">
      <pc:chgData name="Rie Merritt" userId="5e2a8827-a1d7-4f23-98a9-ab5203e1ba4e" providerId="ADAL" clId="{AC6ECB16-02E7-4216-8574-E8F4C2FF0D21}" dt="2025-02-21T10:45:28.159" v="8" actId="2696"/>
      <pc:docMkLst>
        <pc:docMk/>
      </pc:docMkLst>
      <pc:sldChg chg="addSp delSp modSp new del mod ord modClrScheme chgLayout">
        <pc:chgData name="Rie Merritt" userId="5e2a8827-a1d7-4f23-98a9-ab5203e1ba4e" providerId="ADAL" clId="{AC6ECB16-02E7-4216-8574-E8F4C2FF0D21}" dt="2025-02-21T10:45:28.159" v="8" actId="2696"/>
        <pc:sldMkLst>
          <pc:docMk/>
          <pc:sldMk cId="3195745707" sldId="2147482360"/>
        </pc:sldMkLst>
      </pc:sldChg>
    </pc:docChg>
  </pc:docChgLst>
  <pc:docChgLst>
    <pc:chgData name="Chris Hetzler" userId="c4b66aa6-e11e-422c-b626-ec6455090ab0" providerId="ADAL" clId="{98708C3D-CEDC-4E6D-83AE-73375EFD7A90}"/>
    <pc:docChg chg="undo custSel addSld delSld modSld sldOrd delMainMaster">
      <pc:chgData name="Chris Hetzler" userId="c4b66aa6-e11e-422c-b626-ec6455090ab0" providerId="ADAL" clId="{98708C3D-CEDC-4E6D-83AE-73375EFD7A90}" dt="2025-04-22T15:46:08.977" v="9095" actId="14100"/>
      <pc:docMkLst>
        <pc:docMk/>
      </pc:docMkLst>
      <pc:sldChg chg="del">
        <pc:chgData name="Chris Hetzler" userId="c4b66aa6-e11e-422c-b626-ec6455090ab0" providerId="ADAL" clId="{98708C3D-CEDC-4E6D-83AE-73375EFD7A90}" dt="2025-04-21T10:35:10.364" v="0" actId="2696"/>
        <pc:sldMkLst>
          <pc:docMk/>
          <pc:sldMk cId="3306994405" sldId="256"/>
        </pc:sldMkLst>
      </pc:sldChg>
      <pc:sldChg chg="del">
        <pc:chgData name="Chris Hetzler" userId="c4b66aa6-e11e-422c-b626-ec6455090ab0" providerId="ADAL" clId="{98708C3D-CEDC-4E6D-83AE-73375EFD7A90}" dt="2025-04-21T10:35:20.803" v="2" actId="2696"/>
        <pc:sldMkLst>
          <pc:docMk/>
          <pc:sldMk cId="4033941773" sldId="257"/>
        </pc:sldMkLst>
      </pc:sldChg>
      <pc:sldChg chg="del">
        <pc:chgData name="Chris Hetzler" userId="c4b66aa6-e11e-422c-b626-ec6455090ab0" providerId="ADAL" clId="{98708C3D-CEDC-4E6D-83AE-73375EFD7A90}" dt="2025-04-21T10:40:30.497" v="7" actId="34807"/>
        <pc:sldMkLst>
          <pc:docMk/>
          <pc:sldMk cId="719804721" sldId="258"/>
        </pc:sldMkLst>
      </pc:sldChg>
      <pc:sldChg chg="del">
        <pc:chgData name="Chris Hetzler" userId="c4b66aa6-e11e-422c-b626-ec6455090ab0" providerId="ADAL" clId="{98708C3D-CEDC-4E6D-83AE-73375EFD7A90}" dt="2025-04-21T10:35:22.925" v="3" actId="2696"/>
        <pc:sldMkLst>
          <pc:docMk/>
          <pc:sldMk cId="3720546188" sldId="566"/>
        </pc:sldMkLst>
      </pc:sldChg>
      <pc:sldChg chg="del">
        <pc:chgData name="Chris Hetzler" userId="c4b66aa6-e11e-422c-b626-ec6455090ab0" providerId="ADAL" clId="{98708C3D-CEDC-4E6D-83AE-73375EFD7A90}" dt="2025-04-21T10:35:12.884" v="1" actId="2696"/>
        <pc:sldMkLst>
          <pc:docMk/>
          <pc:sldMk cId="1414153189" sldId="567"/>
        </pc:sldMkLst>
      </pc:sldChg>
      <pc:sldChg chg="addSp delSp modSp add mod setBg addAnim modAnim delDesignElem">
        <pc:chgData name="Chris Hetzler" userId="c4b66aa6-e11e-422c-b626-ec6455090ab0" providerId="ADAL" clId="{98708C3D-CEDC-4E6D-83AE-73375EFD7A90}" dt="2025-04-21T11:01:43.579" v="267" actId="2711"/>
        <pc:sldMkLst>
          <pc:docMk/>
          <pc:sldMk cId="3467698554" sldId="2561"/>
        </pc:sldMkLst>
        <pc:spChg chg="mod">
          <ac:chgData name="Chris Hetzler" userId="c4b66aa6-e11e-422c-b626-ec6455090ab0" providerId="ADAL" clId="{98708C3D-CEDC-4E6D-83AE-73375EFD7A90}" dt="2025-04-21T11:01:37.592" v="266" actId="2711"/>
          <ac:spMkLst>
            <pc:docMk/>
            <pc:sldMk cId="3467698554" sldId="2561"/>
            <ac:spMk id="2" creationId="{22440738-85FC-E37B-E93D-BFBA280E3C14}"/>
          </ac:spMkLst>
        </pc:spChg>
        <pc:spChg chg="mod">
          <ac:chgData name="Chris Hetzler" userId="c4b66aa6-e11e-422c-b626-ec6455090ab0" providerId="ADAL" clId="{98708C3D-CEDC-4E6D-83AE-73375EFD7A90}" dt="2025-04-21T11:01:43.579" v="267" actId="2711"/>
          <ac:spMkLst>
            <pc:docMk/>
            <pc:sldMk cId="3467698554" sldId="2561"/>
            <ac:spMk id="3" creationId="{8F7785E8-9A46-A122-0B18-D2F2EA1385A4}"/>
          </ac:spMkLst>
        </pc:spChg>
        <pc:spChg chg="add del">
          <ac:chgData name="Chris Hetzler" userId="c4b66aa6-e11e-422c-b626-ec6455090ab0" providerId="ADAL" clId="{98708C3D-CEDC-4E6D-83AE-73375EFD7A90}" dt="2025-04-21T10:42:43.163" v="105"/>
          <ac:spMkLst>
            <pc:docMk/>
            <pc:sldMk cId="3467698554" sldId="2561"/>
            <ac:spMk id="5" creationId="{6F5A5072-7B47-4D32-B52A-4EBBF590B8A5}"/>
          </ac:spMkLst>
        </pc:spChg>
        <pc:spChg chg="add del">
          <ac:chgData name="Chris Hetzler" userId="c4b66aa6-e11e-422c-b626-ec6455090ab0" providerId="ADAL" clId="{98708C3D-CEDC-4E6D-83AE-73375EFD7A90}" dt="2025-04-21T10:42:46.082" v="107" actId="26606"/>
          <ac:spMkLst>
            <pc:docMk/>
            <pc:sldMk cId="3467698554" sldId="2561"/>
            <ac:spMk id="6" creationId="{6F5A5072-7B47-4D32-B52A-4EBBF590B8A5}"/>
          </ac:spMkLst>
        </pc:spChg>
        <pc:spChg chg="add del">
          <ac:chgData name="Chris Hetzler" userId="c4b66aa6-e11e-422c-b626-ec6455090ab0" providerId="ADAL" clId="{98708C3D-CEDC-4E6D-83AE-73375EFD7A90}" dt="2025-04-21T10:42:46.082" v="107" actId="26606"/>
          <ac:spMkLst>
            <pc:docMk/>
            <pc:sldMk cId="3467698554" sldId="2561"/>
            <ac:spMk id="7" creationId="{9715DAF0-AE1B-46C9-8A6B-DB2AA05AB91D}"/>
          </ac:spMkLst>
        </pc:spChg>
        <pc:spChg chg="add del">
          <ac:chgData name="Chris Hetzler" userId="c4b66aa6-e11e-422c-b626-ec6455090ab0" providerId="ADAL" clId="{98708C3D-CEDC-4E6D-83AE-73375EFD7A90}" dt="2025-04-21T10:41:53.767" v="81" actId="26606"/>
          <ac:spMkLst>
            <pc:docMk/>
            <pc:sldMk cId="3467698554" sldId="2561"/>
            <ac:spMk id="8" creationId="{F456DBD1-1048-5A22-C973-3E5FA83F57BA}"/>
          </ac:spMkLst>
        </pc:spChg>
        <pc:spChg chg="add del">
          <ac:chgData name="Chris Hetzler" userId="c4b66aa6-e11e-422c-b626-ec6455090ab0" providerId="ADAL" clId="{98708C3D-CEDC-4E6D-83AE-73375EFD7A90}" dt="2025-04-21T10:42:46.082" v="107" actId="26606"/>
          <ac:spMkLst>
            <pc:docMk/>
            <pc:sldMk cId="3467698554" sldId="2561"/>
            <ac:spMk id="9" creationId="{6016219D-510E-4184-9090-6D5578A87BD1}"/>
          </ac:spMkLst>
        </pc:spChg>
        <pc:spChg chg="add del">
          <ac:chgData name="Chris Hetzler" userId="c4b66aa6-e11e-422c-b626-ec6455090ab0" providerId="ADAL" clId="{98708C3D-CEDC-4E6D-83AE-73375EFD7A90}" dt="2025-04-21T10:42:43.163" v="105"/>
          <ac:spMkLst>
            <pc:docMk/>
            <pc:sldMk cId="3467698554" sldId="2561"/>
            <ac:spMk id="10" creationId="{9715DAF0-AE1B-46C9-8A6B-DB2AA05AB91D}"/>
          </ac:spMkLst>
        </pc:spChg>
        <pc:spChg chg="add del">
          <ac:chgData name="Chris Hetzler" userId="c4b66aa6-e11e-422c-b626-ec6455090ab0" providerId="ADAL" clId="{98708C3D-CEDC-4E6D-83AE-73375EFD7A90}" dt="2025-04-21T10:42:46.082" v="107" actId="26606"/>
          <ac:spMkLst>
            <pc:docMk/>
            <pc:sldMk cId="3467698554" sldId="2561"/>
            <ac:spMk id="11" creationId="{AFF4A713-7B75-4B21-90D7-5AB19547C728}"/>
          </ac:spMkLst>
        </pc:spChg>
        <pc:spChg chg="add del">
          <ac:chgData name="Chris Hetzler" userId="c4b66aa6-e11e-422c-b626-ec6455090ab0" providerId="ADAL" clId="{98708C3D-CEDC-4E6D-83AE-73375EFD7A90}" dt="2025-04-21T10:42:43.163" v="105"/>
          <ac:spMkLst>
            <pc:docMk/>
            <pc:sldMk cId="3467698554" sldId="2561"/>
            <ac:spMk id="12" creationId="{6016219D-510E-4184-9090-6D5578A87BD1}"/>
          </ac:spMkLst>
        </pc:spChg>
        <pc:spChg chg="add del">
          <ac:chgData name="Chris Hetzler" userId="c4b66aa6-e11e-422c-b626-ec6455090ab0" providerId="ADAL" clId="{98708C3D-CEDC-4E6D-83AE-73375EFD7A90}" dt="2025-04-21T10:42:31.387" v="102"/>
          <ac:spMkLst>
            <pc:docMk/>
            <pc:sldMk cId="3467698554" sldId="2561"/>
            <ac:spMk id="13" creationId="{6F5A5072-7B47-4D32-B52A-4EBBF590B8A5}"/>
          </ac:spMkLst>
        </pc:spChg>
        <pc:spChg chg="add del">
          <ac:chgData name="Chris Hetzler" userId="c4b66aa6-e11e-422c-b626-ec6455090ab0" providerId="ADAL" clId="{98708C3D-CEDC-4E6D-83AE-73375EFD7A90}" dt="2025-04-21T10:42:43.163" v="105"/>
          <ac:spMkLst>
            <pc:docMk/>
            <pc:sldMk cId="3467698554" sldId="2561"/>
            <ac:spMk id="14" creationId="{AFF4A713-7B75-4B21-90D7-5AB19547C728}"/>
          </ac:spMkLst>
        </pc:spChg>
        <pc:spChg chg="add del">
          <ac:chgData name="Chris Hetzler" userId="c4b66aa6-e11e-422c-b626-ec6455090ab0" providerId="ADAL" clId="{98708C3D-CEDC-4E6D-83AE-73375EFD7A90}" dt="2025-04-21T10:42:31.387" v="102"/>
          <ac:spMkLst>
            <pc:docMk/>
            <pc:sldMk cId="3467698554" sldId="2561"/>
            <ac:spMk id="15" creationId="{9715DAF0-AE1B-46C9-8A6B-DB2AA05AB91D}"/>
          </ac:spMkLst>
        </pc:spChg>
        <pc:spChg chg="add del">
          <ac:chgData name="Chris Hetzler" userId="c4b66aa6-e11e-422c-b626-ec6455090ab0" providerId="ADAL" clId="{98708C3D-CEDC-4E6D-83AE-73375EFD7A90}" dt="2025-04-21T10:42:43.163" v="105"/>
          <ac:spMkLst>
            <pc:docMk/>
            <pc:sldMk cId="3467698554" sldId="2561"/>
            <ac:spMk id="16" creationId="{DC631C0B-6DA6-4E57-8231-CE32B3434A7E}"/>
          </ac:spMkLst>
        </pc:spChg>
        <pc:spChg chg="add del">
          <ac:chgData name="Chris Hetzler" userId="c4b66aa6-e11e-422c-b626-ec6455090ab0" providerId="ADAL" clId="{98708C3D-CEDC-4E6D-83AE-73375EFD7A90}" dt="2025-04-21T10:42:31.387" v="102"/>
          <ac:spMkLst>
            <pc:docMk/>
            <pc:sldMk cId="3467698554" sldId="2561"/>
            <ac:spMk id="17" creationId="{6016219D-510E-4184-9090-6D5578A87BD1}"/>
          </ac:spMkLst>
        </pc:spChg>
        <pc:spChg chg="add del">
          <ac:chgData name="Chris Hetzler" userId="c4b66aa6-e11e-422c-b626-ec6455090ab0" providerId="ADAL" clId="{98708C3D-CEDC-4E6D-83AE-73375EFD7A90}" dt="2025-04-21T10:42:43.163" v="105"/>
          <ac:spMkLst>
            <pc:docMk/>
            <pc:sldMk cId="3467698554" sldId="2561"/>
            <ac:spMk id="18" creationId="{C29501E6-A978-4A61-9689-9085AF97A53A}"/>
          </ac:spMkLst>
        </pc:spChg>
        <pc:spChg chg="add del">
          <ac:chgData name="Chris Hetzler" userId="c4b66aa6-e11e-422c-b626-ec6455090ab0" providerId="ADAL" clId="{98708C3D-CEDC-4E6D-83AE-73375EFD7A90}" dt="2025-04-21T10:42:31.387" v="102"/>
          <ac:spMkLst>
            <pc:docMk/>
            <pc:sldMk cId="3467698554" sldId="2561"/>
            <ac:spMk id="19" creationId="{AFF4A713-7B75-4B21-90D7-5AB19547C728}"/>
          </ac:spMkLst>
        </pc:spChg>
        <pc:spChg chg="add del">
          <ac:chgData name="Chris Hetzler" userId="c4b66aa6-e11e-422c-b626-ec6455090ab0" providerId="ADAL" clId="{98708C3D-CEDC-4E6D-83AE-73375EFD7A90}" dt="2025-04-21T10:42:46.082" v="107" actId="26606"/>
          <ac:spMkLst>
            <pc:docMk/>
            <pc:sldMk cId="3467698554" sldId="2561"/>
            <ac:spMk id="20" creationId="{DC631C0B-6DA6-4E57-8231-CE32B3434A7E}"/>
          </ac:spMkLst>
        </pc:spChg>
        <pc:spChg chg="add del">
          <ac:chgData name="Chris Hetzler" userId="c4b66aa6-e11e-422c-b626-ec6455090ab0" providerId="ADAL" clId="{98708C3D-CEDC-4E6D-83AE-73375EFD7A90}" dt="2025-04-21T10:42:31.387" v="102"/>
          <ac:spMkLst>
            <pc:docMk/>
            <pc:sldMk cId="3467698554" sldId="2561"/>
            <ac:spMk id="21" creationId="{DC631C0B-6DA6-4E57-8231-CE32B3434A7E}"/>
          </ac:spMkLst>
        </pc:spChg>
        <pc:spChg chg="add del">
          <ac:chgData name="Chris Hetzler" userId="c4b66aa6-e11e-422c-b626-ec6455090ab0" providerId="ADAL" clId="{98708C3D-CEDC-4E6D-83AE-73375EFD7A90}" dt="2025-04-21T10:42:46.082" v="107" actId="26606"/>
          <ac:spMkLst>
            <pc:docMk/>
            <pc:sldMk cId="3467698554" sldId="2561"/>
            <ac:spMk id="22" creationId="{C29501E6-A978-4A61-9689-9085AF97A53A}"/>
          </ac:spMkLst>
        </pc:spChg>
        <pc:spChg chg="add del">
          <ac:chgData name="Chris Hetzler" userId="c4b66aa6-e11e-422c-b626-ec6455090ab0" providerId="ADAL" clId="{98708C3D-CEDC-4E6D-83AE-73375EFD7A90}" dt="2025-04-21T10:42:31.387" v="102"/>
          <ac:spMkLst>
            <pc:docMk/>
            <pc:sldMk cId="3467698554" sldId="2561"/>
            <ac:spMk id="23" creationId="{C29501E6-A978-4A61-9689-9085AF97A53A}"/>
          </ac:spMkLst>
        </pc:spChg>
        <pc:spChg chg="add del">
          <ac:chgData name="Chris Hetzler" userId="c4b66aa6-e11e-422c-b626-ec6455090ab0" providerId="ADAL" clId="{98708C3D-CEDC-4E6D-83AE-73375EFD7A90}" dt="2025-04-21T10:42:48.278" v="109" actId="26606"/>
          <ac:spMkLst>
            <pc:docMk/>
            <pc:sldMk cId="3467698554" sldId="2561"/>
            <ac:spMk id="24" creationId="{0E30439A-8A5B-46EC-8283-9B6B031D40D0}"/>
          </ac:spMkLst>
        </pc:spChg>
        <pc:spChg chg="add del">
          <ac:chgData name="Chris Hetzler" userId="c4b66aa6-e11e-422c-b626-ec6455090ab0" providerId="ADAL" clId="{98708C3D-CEDC-4E6D-83AE-73375EFD7A90}" dt="2025-04-21T10:42:48.278" v="109" actId="26606"/>
          <ac:spMkLst>
            <pc:docMk/>
            <pc:sldMk cId="3467698554" sldId="2561"/>
            <ac:spMk id="25" creationId="{5CEAD642-85CF-4750-8432-7C80C901F001}"/>
          </ac:spMkLst>
        </pc:spChg>
        <pc:spChg chg="add del">
          <ac:chgData name="Chris Hetzler" userId="c4b66aa6-e11e-422c-b626-ec6455090ab0" providerId="ADAL" clId="{98708C3D-CEDC-4E6D-83AE-73375EFD7A90}" dt="2025-04-21T10:42:48.278" v="109" actId="26606"/>
          <ac:spMkLst>
            <pc:docMk/>
            <pc:sldMk cId="3467698554" sldId="2561"/>
            <ac:spMk id="26" creationId="{FA33EEAE-15D5-4119-8C1E-89D943F911EF}"/>
          </ac:spMkLst>
        </pc:spChg>
        <pc:spChg chg="add del">
          <ac:chgData name="Chris Hetzler" userId="c4b66aa6-e11e-422c-b626-ec6455090ab0" providerId="ADAL" clId="{98708C3D-CEDC-4E6D-83AE-73375EFD7A90}" dt="2025-04-21T10:42:48.278" v="109" actId="26606"/>
          <ac:spMkLst>
            <pc:docMk/>
            <pc:sldMk cId="3467698554" sldId="2561"/>
            <ac:spMk id="27" creationId="{730D8B3B-9B80-4025-B934-26DC7D7CD231}"/>
          </ac:spMkLst>
        </pc:spChg>
        <pc:spChg chg="add del">
          <ac:chgData name="Chris Hetzler" userId="c4b66aa6-e11e-422c-b626-ec6455090ab0" providerId="ADAL" clId="{98708C3D-CEDC-4E6D-83AE-73375EFD7A90}" dt="2025-04-21T10:42:48.278" v="109" actId="26606"/>
          <ac:spMkLst>
            <pc:docMk/>
            <pc:sldMk cId="3467698554" sldId="2561"/>
            <ac:spMk id="28" creationId="{B5A1B09C-1565-46F8-B70F-621C5EB48A09}"/>
          </ac:spMkLst>
        </pc:spChg>
        <pc:spChg chg="add del">
          <ac:chgData name="Chris Hetzler" userId="c4b66aa6-e11e-422c-b626-ec6455090ab0" providerId="ADAL" clId="{98708C3D-CEDC-4E6D-83AE-73375EFD7A90}" dt="2025-04-21T10:42:48.278" v="109" actId="26606"/>
          <ac:spMkLst>
            <pc:docMk/>
            <pc:sldMk cId="3467698554" sldId="2561"/>
            <ac:spMk id="29" creationId="{8C516CC8-80AC-446C-A56E-9F54B7210402}"/>
          </ac:spMkLst>
        </pc:spChg>
        <pc:spChg chg="add del">
          <ac:chgData name="Chris Hetzler" userId="c4b66aa6-e11e-422c-b626-ec6455090ab0" providerId="ADAL" clId="{98708C3D-CEDC-4E6D-83AE-73375EFD7A90}" dt="2025-04-21T10:42:48.278" v="109" actId="26606"/>
          <ac:spMkLst>
            <pc:docMk/>
            <pc:sldMk cId="3467698554" sldId="2561"/>
            <ac:spMk id="30" creationId="{53947E58-F088-49F1-A3D1-DEA690192E84}"/>
          </ac:spMkLst>
        </pc:spChg>
        <pc:spChg chg="add del">
          <ac:chgData name="Chris Hetzler" userId="c4b66aa6-e11e-422c-b626-ec6455090ab0" providerId="ADAL" clId="{98708C3D-CEDC-4E6D-83AE-73375EFD7A90}" dt="2025-04-21T10:42:59.006" v="111" actId="26606"/>
          <ac:spMkLst>
            <pc:docMk/>
            <pc:sldMk cId="3467698554" sldId="2561"/>
            <ac:spMk id="32" creationId="{6F5A5072-7B47-4D32-B52A-4EBBF590B8A5}"/>
          </ac:spMkLst>
        </pc:spChg>
        <pc:spChg chg="add del">
          <ac:chgData name="Chris Hetzler" userId="c4b66aa6-e11e-422c-b626-ec6455090ab0" providerId="ADAL" clId="{98708C3D-CEDC-4E6D-83AE-73375EFD7A90}" dt="2025-04-21T10:42:59.006" v="111" actId="26606"/>
          <ac:spMkLst>
            <pc:docMk/>
            <pc:sldMk cId="3467698554" sldId="2561"/>
            <ac:spMk id="33" creationId="{9715DAF0-AE1B-46C9-8A6B-DB2AA05AB91D}"/>
          </ac:spMkLst>
        </pc:spChg>
        <pc:spChg chg="add">
          <ac:chgData name="Chris Hetzler" userId="c4b66aa6-e11e-422c-b626-ec6455090ab0" providerId="ADAL" clId="{98708C3D-CEDC-4E6D-83AE-73375EFD7A90}" dt="2025-04-21T10:42:48.294" v="110" actId="26606"/>
          <ac:spMkLst>
            <pc:docMk/>
            <pc:sldMk cId="3467698554" sldId="2561"/>
            <ac:spMk id="34" creationId="{6016219D-510E-4184-9090-6D5578A87BD1}"/>
          </ac:spMkLst>
        </pc:spChg>
        <pc:spChg chg="add del">
          <ac:chgData name="Chris Hetzler" userId="c4b66aa6-e11e-422c-b626-ec6455090ab0" providerId="ADAL" clId="{98708C3D-CEDC-4E6D-83AE-73375EFD7A90}" dt="2025-04-21T10:42:59.006" v="111" actId="26606"/>
          <ac:spMkLst>
            <pc:docMk/>
            <pc:sldMk cId="3467698554" sldId="2561"/>
            <ac:spMk id="35" creationId="{AFF4A713-7B75-4B21-90D7-5AB19547C728}"/>
          </ac:spMkLst>
        </pc:spChg>
        <pc:spChg chg="add del">
          <ac:chgData name="Chris Hetzler" userId="c4b66aa6-e11e-422c-b626-ec6455090ab0" providerId="ADAL" clId="{98708C3D-CEDC-4E6D-83AE-73375EFD7A90}" dt="2025-04-21T10:42:59.006" v="111" actId="26606"/>
          <ac:spMkLst>
            <pc:docMk/>
            <pc:sldMk cId="3467698554" sldId="2561"/>
            <ac:spMk id="36" creationId="{DC631C0B-6DA6-4E57-8231-CE32B3434A7E}"/>
          </ac:spMkLst>
        </pc:spChg>
        <pc:spChg chg="add">
          <ac:chgData name="Chris Hetzler" userId="c4b66aa6-e11e-422c-b626-ec6455090ab0" providerId="ADAL" clId="{98708C3D-CEDC-4E6D-83AE-73375EFD7A90}" dt="2025-04-21T10:42:48.294" v="110" actId="26606"/>
          <ac:spMkLst>
            <pc:docMk/>
            <pc:sldMk cId="3467698554" sldId="2561"/>
            <ac:spMk id="37" creationId="{C29501E6-A978-4A61-9689-9085AF97A53A}"/>
          </ac:spMkLst>
        </pc:spChg>
        <pc:spChg chg="add">
          <ac:chgData name="Chris Hetzler" userId="c4b66aa6-e11e-422c-b626-ec6455090ab0" providerId="ADAL" clId="{98708C3D-CEDC-4E6D-83AE-73375EFD7A90}" dt="2025-04-21T10:42:59.006" v="111" actId="26606"/>
          <ac:spMkLst>
            <pc:docMk/>
            <pc:sldMk cId="3467698554" sldId="2561"/>
            <ac:spMk id="42" creationId="{43C48B49-6135-48B6-AC0F-97E5D8D1F03F}"/>
          </ac:spMkLst>
        </pc:spChg>
        <pc:spChg chg="add">
          <ac:chgData name="Chris Hetzler" userId="c4b66aa6-e11e-422c-b626-ec6455090ab0" providerId="ADAL" clId="{98708C3D-CEDC-4E6D-83AE-73375EFD7A90}" dt="2025-04-21T10:42:59.006" v="111" actId="26606"/>
          <ac:spMkLst>
            <pc:docMk/>
            <pc:sldMk cId="3467698554" sldId="2561"/>
            <ac:spMk id="44" creationId="{9715DAF0-AE1B-46C9-8A6B-DB2AA05AB91D}"/>
          </ac:spMkLst>
        </pc:spChg>
        <pc:spChg chg="add">
          <ac:chgData name="Chris Hetzler" userId="c4b66aa6-e11e-422c-b626-ec6455090ab0" providerId="ADAL" clId="{98708C3D-CEDC-4E6D-83AE-73375EFD7A90}" dt="2025-04-21T10:42:59.006" v="111" actId="26606"/>
          <ac:spMkLst>
            <pc:docMk/>
            <pc:sldMk cId="3467698554" sldId="2561"/>
            <ac:spMk id="46" creationId="{DC631C0B-6DA6-4E57-8231-CE32B3434A7E}"/>
          </ac:spMkLst>
        </pc:spChg>
        <pc:spChg chg="add">
          <ac:chgData name="Chris Hetzler" userId="c4b66aa6-e11e-422c-b626-ec6455090ab0" providerId="ADAL" clId="{98708C3D-CEDC-4E6D-83AE-73375EFD7A90}" dt="2025-04-21T10:42:59.006" v="111" actId="26606"/>
          <ac:spMkLst>
            <pc:docMk/>
            <pc:sldMk cId="3467698554" sldId="2561"/>
            <ac:spMk id="48" creationId="{F256AC18-FB41-4977-8B0C-F5082335AB7D}"/>
          </ac:spMkLst>
        </pc:spChg>
      </pc:sldChg>
      <pc:sldChg chg="addSp delSp modSp add mod modTransition setBg addAnim modAnim delDesignElem">
        <pc:chgData name="Chris Hetzler" userId="c4b66aa6-e11e-422c-b626-ec6455090ab0" providerId="ADAL" clId="{98708C3D-CEDC-4E6D-83AE-73375EFD7A90}" dt="2025-04-22T15:33:25.250" v="8921" actId="20577"/>
        <pc:sldMkLst>
          <pc:docMk/>
          <pc:sldMk cId="572232184" sldId="2562"/>
        </pc:sldMkLst>
        <pc:spChg chg="mod">
          <ac:chgData name="Chris Hetzler" userId="c4b66aa6-e11e-422c-b626-ec6455090ab0" providerId="ADAL" clId="{98708C3D-CEDC-4E6D-83AE-73375EFD7A90}" dt="2025-04-21T10:48:45.300" v="232" actId="2711"/>
          <ac:spMkLst>
            <pc:docMk/>
            <pc:sldMk cId="572232184" sldId="2562"/>
            <ac:spMk id="2" creationId="{F7D4BBB1-8A21-041A-F881-4E4EDC93A986}"/>
          </ac:spMkLst>
        </pc:spChg>
        <pc:spChg chg="mod">
          <ac:chgData name="Chris Hetzler" userId="c4b66aa6-e11e-422c-b626-ec6455090ab0" providerId="ADAL" clId="{98708C3D-CEDC-4E6D-83AE-73375EFD7A90}" dt="2025-04-22T15:33:25.250" v="8921" actId="20577"/>
          <ac:spMkLst>
            <pc:docMk/>
            <pc:sldMk cId="572232184" sldId="2562"/>
            <ac:spMk id="3" creationId="{8067BC08-8553-D56E-DC36-1ABFBEA8716A}"/>
          </ac:spMkLst>
        </pc:spChg>
        <pc:spChg chg="add">
          <ac:chgData name="Chris Hetzler" userId="c4b66aa6-e11e-422c-b626-ec6455090ab0" providerId="ADAL" clId="{98708C3D-CEDC-4E6D-83AE-73375EFD7A90}" dt="2025-04-21T10:43:12.484" v="112" actId="26606"/>
          <ac:spMkLst>
            <pc:docMk/>
            <pc:sldMk cId="572232184" sldId="2562"/>
            <ac:spMk id="5" creationId="{09588DA8-065E-4F6F-8EFD-43104AB2E0CF}"/>
          </ac:spMkLst>
        </pc:spChg>
        <pc:spChg chg="add del">
          <ac:chgData name="Chris Hetzler" userId="c4b66aa6-e11e-422c-b626-ec6455090ab0" providerId="ADAL" clId="{98708C3D-CEDC-4E6D-83AE-73375EFD7A90}" dt="2025-04-21T10:42:31.387" v="102"/>
          <ac:spMkLst>
            <pc:docMk/>
            <pc:sldMk cId="572232184" sldId="2562"/>
            <ac:spMk id="8" creationId="{DDD1D22E-5996-E45B-92B2-659F701A4A3B}"/>
          </ac:spMkLst>
        </pc:spChg>
        <pc:spChg chg="add">
          <ac:chgData name="Chris Hetzler" userId="c4b66aa6-e11e-422c-b626-ec6455090ab0" providerId="ADAL" clId="{98708C3D-CEDC-4E6D-83AE-73375EFD7A90}" dt="2025-04-21T10:43:12.484" v="112" actId="26606"/>
          <ac:spMkLst>
            <pc:docMk/>
            <pc:sldMk cId="572232184" sldId="2562"/>
            <ac:spMk id="10" creationId="{C4285719-470E-454C-AF62-8323075F1F5B}"/>
          </ac:spMkLst>
        </pc:spChg>
        <pc:spChg chg="add">
          <ac:chgData name="Chris Hetzler" userId="c4b66aa6-e11e-422c-b626-ec6455090ab0" providerId="ADAL" clId="{98708C3D-CEDC-4E6D-83AE-73375EFD7A90}" dt="2025-04-21T10:43:12.484" v="112" actId="26606"/>
          <ac:spMkLst>
            <pc:docMk/>
            <pc:sldMk cId="572232184" sldId="2562"/>
            <ac:spMk id="12" creationId="{CD9FE4EF-C4D8-49A0-B2FF-81D8DB7D8A24}"/>
          </ac:spMkLst>
        </pc:spChg>
        <pc:spChg chg="add">
          <ac:chgData name="Chris Hetzler" userId="c4b66aa6-e11e-422c-b626-ec6455090ab0" providerId="ADAL" clId="{98708C3D-CEDC-4E6D-83AE-73375EFD7A90}" dt="2025-04-21T10:43:12.484" v="112" actId="26606"/>
          <ac:spMkLst>
            <pc:docMk/>
            <pc:sldMk cId="572232184" sldId="2562"/>
            <ac:spMk id="14" creationId="{4300840D-0A0B-4512-BACA-B439D5B9C57C}"/>
          </ac:spMkLst>
        </pc:spChg>
        <pc:spChg chg="add">
          <ac:chgData name="Chris Hetzler" userId="c4b66aa6-e11e-422c-b626-ec6455090ab0" providerId="ADAL" clId="{98708C3D-CEDC-4E6D-83AE-73375EFD7A90}" dt="2025-04-21T10:43:12.484" v="112" actId="26606"/>
          <ac:spMkLst>
            <pc:docMk/>
            <pc:sldMk cId="572232184" sldId="2562"/>
            <ac:spMk id="16" creationId="{D2B78728-A580-49A7-84F9-6EF6F583ADE0}"/>
          </ac:spMkLst>
        </pc:spChg>
        <pc:spChg chg="add">
          <ac:chgData name="Chris Hetzler" userId="c4b66aa6-e11e-422c-b626-ec6455090ab0" providerId="ADAL" clId="{98708C3D-CEDC-4E6D-83AE-73375EFD7A90}" dt="2025-04-21T10:43:12.484" v="112" actId="26606"/>
          <ac:spMkLst>
            <pc:docMk/>
            <pc:sldMk cId="572232184" sldId="2562"/>
            <ac:spMk id="18" creationId="{38FAA1A1-D861-433F-88FA-1E9D6FD31D11}"/>
          </ac:spMkLst>
        </pc:spChg>
        <pc:spChg chg="add">
          <ac:chgData name="Chris Hetzler" userId="c4b66aa6-e11e-422c-b626-ec6455090ab0" providerId="ADAL" clId="{98708C3D-CEDC-4E6D-83AE-73375EFD7A90}" dt="2025-04-21T10:43:12.484" v="112" actId="26606"/>
          <ac:spMkLst>
            <pc:docMk/>
            <pc:sldMk cId="572232184" sldId="2562"/>
            <ac:spMk id="20" creationId="{8D71EDA1-87BF-4D5D-AB79-F346FD19278A}"/>
          </ac:spMkLst>
        </pc:spChg>
      </pc:sldChg>
      <pc:sldChg chg="del">
        <pc:chgData name="Chris Hetzler" userId="c4b66aa6-e11e-422c-b626-ec6455090ab0" providerId="ADAL" clId="{98708C3D-CEDC-4E6D-83AE-73375EFD7A90}" dt="2025-04-21T10:40:30.497" v="7" actId="34807"/>
        <pc:sldMkLst>
          <pc:docMk/>
          <pc:sldMk cId="3022122850" sldId="2562"/>
        </pc:sldMkLst>
      </pc:sldChg>
      <pc:sldChg chg="addSp delSp modSp add mod modTransition setBg addAnim delDesignElem">
        <pc:chgData name="Chris Hetzler" userId="c4b66aa6-e11e-422c-b626-ec6455090ab0" providerId="ADAL" clId="{98708C3D-CEDC-4E6D-83AE-73375EFD7A90}" dt="2025-04-21T14:02:01.293" v="937" actId="113"/>
        <pc:sldMkLst>
          <pc:docMk/>
          <pc:sldMk cId="260621254" sldId="2563"/>
        </pc:sldMkLst>
        <pc:spChg chg="mod">
          <ac:chgData name="Chris Hetzler" userId="c4b66aa6-e11e-422c-b626-ec6455090ab0" providerId="ADAL" clId="{98708C3D-CEDC-4E6D-83AE-73375EFD7A90}" dt="2025-04-21T14:02:01.293" v="937" actId="113"/>
          <ac:spMkLst>
            <pc:docMk/>
            <pc:sldMk cId="260621254" sldId="2563"/>
            <ac:spMk id="2" creationId="{14541D54-474E-582D-3FD1-D544FEDB6633}"/>
          </ac:spMkLst>
        </pc:spChg>
        <pc:spChg chg="mod">
          <ac:chgData name="Chris Hetzler" userId="c4b66aa6-e11e-422c-b626-ec6455090ab0" providerId="ADAL" clId="{98708C3D-CEDC-4E6D-83AE-73375EFD7A90}" dt="2025-04-21T11:01:18.639" v="264" actId="2711"/>
          <ac:spMkLst>
            <pc:docMk/>
            <pc:sldMk cId="260621254" sldId="2563"/>
            <ac:spMk id="4" creationId="{8FBD00E3-A7BD-A12D-1212-7EE5D07F11FD}"/>
          </ac:spMkLst>
        </pc:spChg>
        <pc:spChg chg="add del mod">
          <ac:chgData name="Chris Hetzler" userId="c4b66aa6-e11e-422c-b626-ec6455090ab0" providerId="ADAL" clId="{98708C3D-CEDC-4E6D-83AE-73375EFD7A90}" dt="2025-04-21T10:59:27.809" v="250" actId="931"/>
          <ac:spMkLst>
            <pc:docMk/>
            <pc:sldMk cId="260621254" sldId="2563"/>
            <ac:spMk id="6" creationId="{D8F885AD-E10C-F973-A6E4-9B8428D69ECA}"/>
          </ac:spMkLst>
        </pc:spChg>
        <pc:spChg chg="add del">
          <ac:chgData name="Chris Hetzler" userId="c4b66aa6-e11e-422c-b626-ec6455090ab0" providerId="ADAL" clId="{98708C3D-CEDC-4E6D-83AE-73375EFD7A90}" dt="2025-04-21T10:42:31.387" v="102"/>
          <ac:spMkLst>
            <pc:docMk/>
            <pc:sldMk cId="260621254" sldId="2563"/>
            <ac:spMk id="10" creationId="{2961259D-605E-E200-FF9F-7C8C71D7C8E4}"/>
          </ac:spMkLst>
        </pc:spChg>
        <pc:spChg chg="add del">
          <ac:chgData name="Chris Hetzler" userId="c4b66aa6-e11e-422c-b626-ec6455090ab0" providerId="ADAL" clId="{98708C3D-CEDC-4E6D-83AE-73375EFD7A90}" dt="2025-04-21T11:00:03.360" v="254" actId="26606"/>
          <ac:spMkLst>
            <pc:docMk/>
            <pc:sldMk cId="260621254" sldId="2563"/>
            <ac:spMk id="13" creationId="{7FF47CB7-972F-479F-A36D-9E72D26EC8DA}"/>
          </ac:spMkLst>
        </pc:spChg>
        <pc:spChg chg="add del">
          <ac:chgData name="Chris Hetzler" userId="c4b66aa6-e11e-422c-b626-ec6455090ab0" providerId="ADAL" clId="{98708C3D-CEDC-4E6D-83AE-73375EFD7A90}" dt="2025-04-21T11:00:03.360" v="254" actId="26606"/>
          <ac:spMkLst>
            <pc:docMk/>
            <pc:sldMk cId="260621254" sldId="2563"/>
            <ac:spMk id="15" creationId="{0D153B68-5844-490D-8E67-F616D6D721CA}"/>
          </ac:spMkLst>
        </pc:spChg>
        <pc:spChg chg="add del">
          <ac:chgData name="Chris Hetzler" userId="c4b66aa6-e11e-422c-b626-ec6455090ab0" providerId="ADAL" clId="{98708C3D-CEDC-4E6D-83AE-73375EFD7A90}" dt="2025-04-21T11:00:03.360" v="254" actId="26606"/>
          <ac:spMkLst>
            <pc:docMk/>
            <pc:sldMk cId="260621254" sldId="2563"/>
            <ac:spMk id="17" creationId="{9A0D773F-7A7D-4DBB-9DEA-86BB8B8F4BC8}"/>
          </ac:spMkLst>
        </pc:spChg>
        <pc:spChg chg="add">
          <ac:chgData name="Chris Hetzler" userId="c4b66aa6-e11e-422c-b626-ec6455090ab0" providerId="ADAL" clId="{98708C3D-CEDC-4E6D-83AE-73375EFD7A90}" dt="2025-04-21T11:00:03.360" v="255" actId="26606"/>
          <ac:spMkLst>
            <pc:docMk/>
            <pc:sldMk cId="260621254" sldId="2563"/>
            <ac:spMk id="19" creationId="{979E27D9-03C7-44E2-9FF8-15D0C8506AF7}"/>
          </ac:spMkLst>
        </pc:spChg>
        <pc:spChg chg="add">
          <ac:chgData name="Chris Hetzler" userId="c4b66aa6-e11e-422c-b626-ec6455090ab0" providerId="ADAL" clId="{98708C3D-CEDC-4E6D-83AE-73375EFD7A90}" dt="2025-04-21T11:00:03.360" v="255" actId="26606"/>
          <ac:spMkLst>
            <pc:docMk/>
            <pc:sldMk cId="260621254" sldId="2563"/>
            <ac:spMk id="20" creationId="{EEBF1590-3B36-48EE-A89D-3B6F3CB256AB}"/>
          </ac:spMkLst>
        </pc:spChg>
        <pc:spChg chg="add">
          <ac:chgData name="Chris Hetzler" userId="c4b66aa6-e11e-422c-b626-ec6455090ab0" providerId="ADAL" clId="{98708C3D-CEDC-4E6D-83AE-73375EFD7A90}" dt="2025-04-21T11:00:03.360" v="255" actId="26606"/>
          <ac:spMkLst>
            <pc:docMk/>
            <pc:sldMk cId="260621254" sldId="2563"/>
            <ac:spMk id="21" creationId="{AC8F6C8C-AB5A-4548-942D-E3FD40ACBC49}"/>
          </ac:spMkLst>
        </pc:spChg>
        <pc:picChg chg="del mod ord">
          <ac:chgData name="Chris Hetzler" userId="c4b66aa6-e11e-422c-b626-ec6455090ab0" providerId="ADAL" clId="{98708C3D-CEDC-4E6D-83AE-73375EFD7A90}" dt="2025-04-21T10:49:27.318" v="248" actId="478"/>
          <ac:picMkLst>
            <pc:docMk/>
            <pc:sldMk cId="260621254" sldId="2563"/>
            <ac:picMk id="5" creationId="{3ECAFDC4-1FBE-405D-BC05-9EF0F7662BE9}"/>
          </ac:picMkLst>
        </pc:picChg>
        <pc:picChg chg="add mod">
          <ac:chgData name="Chris Hetzler" userId="c4b66aa6-e11e-422c-b626-ec6455090ab0" providerId="ADAL" clId="{98708C3D-CEDC-4E6D-83AE-73375EFD7A90}" dt="2025-04-21T11:00:46.158" v="261" actId="14100"/>
          <ac:picMkLst>
            <pc:docMk/>
            <pc:sldMk cId="260621254" sldId="2563"/>
            <ac:picMk id="8" creationId="{E1636AF8-E82E-3D80-6A30-E8A58F5361FA}"/>
          </ac:picMkLst>
        </pc:picChg>
      </pc:sldChg>
      <pc:sldChg chg="del">
        <pc:chgData name="Chris Hetzler" userId="c4b66aa6-e11e-422c-b626-ec6455090ab0" providerId="ADAL" clId="{98708C3D-CEDC-4E6D-83AE-73375EFD7A90}" dt="2025-04-21T10:40:30.497" v="7" actId="34807"/>
        <pc:sldMkLst>
          <pc:docMk/>
          <pc:sldMk cId="786823395" sldId="2563"/>
        </pc:sldMkLst>
      </pc:sldChg>
      <pc:sldChg chg="addSp delSp modSp add mod ord modTransition setBg addAnim delDesignElem">
        <pc:chgData name="Chris Hetzler" userId="c4b66aa6-e11e-422c-b626-ec6455090ab0" providerId="ADAL" clId="{98708C3D-CEDC-4E6D-83AE-73375EFD7A90}" dt="2025-04-22T11:22:16.017" v="4210" actId="20577"/>
        <pc:sldMkLst>
          <pc:docMk/>
          <pc:sldMk cId="1266798283" sldId="2564"/>
        </pc:sldMkLst>
        <pc:spChg chg="mod">
          <ac:chgData name="Chris Hetzler" userId="c4b66aa6-e11e-422c-b626-ec6455090ab0" providerId="ADAL" clId="{98708C3D-CEDC-4E6D-83AE-73375EFD7A90}" dt="2025-04-22T11:05:19.649" v="3092" actId="14100"/>
          <ac:spMkLst>
            <pc:docMk/>
            <pc:sldMk cId="1266798283" sldId="2564"/>
            <ac:spMk id="2" creationId="{9F0DA483-506D-1E0C-F7D4-4D586B3B0F23}"/>
          </ac:spMkLst>
        </pc:spChg>
        <pc:spChg chg="add mod">
          <ac:chgData name="Chris Hetzler" userId="c4b66aa6-e11e-422c-b626-ec6455090ab0" providerId="ADAL" clId="{98708C3D-CEDC-4E6D-83AE-73375EFD7A90}" dt="2025-04-21T15:14:20.155" v="1165" actId="1076"/>
          <ac:spMkLst>
            <pc:docMk/>
            <pc:sldMk cId="1266798283" sldId="2564"/>
            <ac:spMk id="3" creationId="{BA3BF7F6-8684-069B-DB66-3B71E053D846}"/>
          </ac:spMkLst>
        </pc:spChg>
        <pc:spChg chg="mod">
          <ac:chgData name="Chris Hetzler" userId="c4b66aa6-e11e-422c-b626-ec6455090ab0" providerId="ADAL" clId="{98708C3D-CEDC-4E6D-83AE-73375EFD7A90}" dt="2025-04-22T11:22:16.017" v="4210" actId="20577"/>
          <ac:spMkLst>
            <pc:docMk/>
            <pc:sldMk cId="1266798283" sldId="2564"/>
            <ac:spMk id="4" creationId="{24C1739B-6E10-AB1A-7380-3B11CD72B4B4}"/>
          </ac:spMkLst>
        </pc:spChg>
        <pc:spChg chg="add del mod">
          <ac:chgData name="Chris Hetzler" userId="c4b66aa6-e11e-422c-b626-ec6455090ab0" providerId="ADAL" clId="{98708C3D-CEDC-4E6D-83AE-73375EFD7A90}" dt="2025-04-21T14:04:28.624" v="963" actId="478"/>
          <ac:spMkLst>
            <pc:docMk/>
            <pc:sldMk cId="1266798283" sldId="2564"/>
            <ac:spMk id="6" creationId="{6CC56CDB-8F66-EB52-9981-F30A916C7D73}"/>
          </ac:spMkLst>
        </pc:spChg>
        <pc:spChg chg="add">
          <ac:chgData name="Chris Hetzler" userId="c4b66aa6-e11e-422c-b626-ec6455090ab0" providerId="ADAL" clId="{98708C3D-CEDC-4E6D-83AE-73375EFD7A90}" dt="2025-04-21T14:02:57.635" v="938" actId="26606"/>
          <ac:spMkLst>
            <pc:docMk/>
            <pc:sldMk cId="1266798283" sldId="2564"/>
            <ac:spMk id="7" creationId="{12609869-9E80-471B-A487-A53288E0E791}"/>
          </ac:spMkLst>
        </pc:spChg>
        <pc:spChg chg="add del">
          <ac:chgData name="Chris Hetzler" userId="c4b66aa6-e11e-422c-b626-ec6455090ab0" providerId="ADAL" clId="{98708C3D-CEDC-4E6D-83AE-73375EFD7A90}" dt="2025-04-21T10:42:31.387" v="102"/>
          <ac:spMkLst>
            <pc:docMk/>
            <pc:sldMk cId="1266798283" sldId="2564"/>
            <ac:spMk id="10" creationId="{6ACA6F80-D392-A64E-3CF8-F28F1CCEE67B}"/>
          </ac:spMkLst>
        </pc:spChg>
        <pc:spChg chg="add">
          <ac:chgData name="Chris Hetzler" userId="c4b66aa6-e11e-422c-b626-ec6455090ab0" providerId="ADAL" clId="{98708C3D-CEDC-4E6D-83AE-73375EFD7A90}" dt="2025-04-21T14:02:57.635" v="938" actId="26606"/>
          <ac:spMkLst>
            <pc:docMk/>
            <pc:sldMk cId="1266798283" sldId="2564"/>
            <ac:spMk id="12" creationId="{7004738A-9D34-43E8-97D2-CA0EED4F8BE0}"/>
          </ac:spMkLst>
        </pc:spChg>
        <pc:spChg chg="add">
          <ac:chgData name="Chris Hetzler" userId="c4b66aa6-e11e-422c-b626-ec6455090ab0" providerId="ADAL" clId="{98708C3D-CEDC-4E6D-83AE-73375EFD7A90}" dt="2025-04-21T14:02:57.635" v="938" actId="26606"/>
          <ac:spMkLst>
            <pc:docMk/>
            <pc:sldMk cId="1266798283" sldId="2564"/>
            <ac:spMk id="14" creationId="{B8B8D07F-F13E-443E-BA68-2D26672D76B9}"/>
          </ac:spMkLst>
        </pc:spChg>
        <pc:spChg chg="add">
          <ac:chgData name="Chris Hetzler" userId="c4b66aa6-e11e-422c-b626-ec6455090ab0" providerId="ADAL" clId="{98708C3D-CEDC-4E6D-83AE-73375EFD7A90}" dt="2025-04-21T14:02:57.635" v="938" actId="26606"/>
          <ac:spMkLst>
            <pc:docMk/>
            <pc:sldMk cId="1266798283" sldId="2564"/>
            <ac:spMk id="16" creationId="{2813A4FA-24A5-41ED-A534-3807D1B2F344}"/>
          </ac:spMkLst>
        </pc:spChg>
        <pc:spChg chg="add">
          <ac:chgData name="Chris Hetzler" userId="c4b66aa6-e11e-422c-b626-ec6455090ab0" providerId="ADAL" clId="{98708C3D-CEDC-4E6D-83AE-73375EFD7A90}" dt="2025-04-21T14:02:57.635" v="938" actId="26606"/>
          <ac:spMkLst>
            <pc:docMk/>
            <pc:sldMk cId="1266798283" sldId="2564"/>
            <ac:spMk id="18" creationId="{C3944F27-CA70-4E84-A51A-E6BF89558979}"/>
          </ac:spMkLst>
        </pc:spChg>
        <pc:picChg chg="del mod ord">
          <ac:chgData name="Chris Hetzler" userId="c4b66aa6-e11e-422c-b626-ec6455090ab0" providerId="ADAL" clId="{98708C3D-CEDC-4E6D-83AE-73375EFD7A90}" dt="2025-04-21T14:04:20.480" v="962" actId="478"/>
          <ac:picMkLst>
            <pc:docMk/>
            <pc:sldMk cId="1266798283" sldId="2564"/>
            <ac:picMk id="5" creationId="{B941E831-7C31-4090-91E5-454AEA2821FE}"/>
          </ac:picMkLst>
        </pc:picChg>
        <pc:picChg chg="add mod">
          <ac:chgData name="Chris Hetzler" userId="c4b66aa6-e11e-422c-b626-ec6455090ab0" providerId="ADAL" clId="{98708C3D-CEDC-4E6D-83AE-73375EFD7A90}" dt="2025-04-21T14:14:01.534" v="975" actId="2085"/>
          <ac:picMkLst>
            <pc:docMk/>
            <pc:sldMk cId="1266798283" sldId="2564"/>
            <ac:picMk id="9" creationId="{F47D07D6-4F92-1356-638C-A8225ECF87EB}"/>
          </ac:picMkLst>
        </pc:picChg>
      </pc:sldChg>
      <pc:sldChg chg="del">
        <pc:chgData name="Chris Hetzler" userId="c4b66aa6-e11e-422c-b626-ec6455090ab0" providerId="ADAL" clId="{98708C3D-CEDC-4E6D-83AE-73375EFD7A90}" dt="2025-04-21T10:40:30.497" v="7" actId="34807"/>
        <pc:sldMkLst>
          <pc:docMk/>
          <pc:sldMk cId="1460465563" sldId="2564"/>
        </pc:sldMkLst>
      </pc:sldChg>
      <pc:sldChg chg="addSp delSp modSp add mod modTransition setBg addAnim delDesignElem chgLayout">
        <pc:chgData name="Chris Hetzler" userId="c4b66aa6-e11e-422c-b626-ec6455090ab0" providerId="ADAL" clId="{98708C3D-CEDC-4E6D-83AE-73375EFD7A90}" dt="2025-04-22T15:34:21.907" v="9003" actId="20577"/>
        <pc:sldMkLst>
          <pc:docMk/>
          <pc:sldMk cId="878599904" sldId="2565"/>
        </pc:sldMkLst>
        <pc:spChg chg="mod ord">
          <ac:chgData name="Chris Hetzler" userId="c4b66aa6-e11e-422c-b626-ec6455090ab0" providerId="ADAL" clId="{98708C3D-CEDC-4E6D-83AE-73375EFD7A90}" dt="2025-04-21T16:24:51.659" v="1265" actId="1076"/>
          <ac:spMkLst>
            <pc:docMk/>
            <pc:sldMk cId="878599904" sldId="2565"/>
            <ac:spMk id="2" creationId="{B5CC0DA5-1CAC-5DA1-3887-EBC2876C7F07}"/>
          </ac:spMkLst>
        </pc:spChg>
        <pc:spChg chg="mod ord">
          <ac:chgData name="Chris Hetzler" userId="c4b66aa6-e11e-422c-b626-ec6455090ab0" providerId="ADAL" clId="{98708C3D-CEDC-4E6D-83AE-73375EFD7A90}" dt="2025-04-22T15:34:21.907" v="9003" actId="20577"/>
          <ac:spMkLst>
            <pc:docMk/>
            <pc:sldMk cId="878599904" sldId="2565"/>
            <ac:spMk id="4" creationId="{BEBB1878-C42A-AC07-6412-76A84B0E7934}"/>
          </ac:spMkLst>
        </pc:spChg>
        <pc:spChg chg="add del mod">
          <ac:chgData name="Chris Hetzler" userId="c4b66aa6-e11e-422c-b626-ec6455090ab0" providerId="ADAL" clId="{98708C3D-CEDC-4E6D-83AE-73375EFD7A90}" dt="2025-04-21T16:21:52.689" v="1251" actId="478"/>
          <ac:spMkLst>
            <pc:docMk/>
            <pc:sldMk cId="878599904" sldId="2565"/>
            <ac:spMk id="6" creationId="{E390AA15-7D79-895E-FD9C-F3FD8B319612}"/>
          </ac:spMkLst>
        </pc:spChg>
        <pc:spChg chg="add del">
          <ac:chgData name="Chris Hetzler" userId="c4b66aa6-e11e-422c-b626-ec6455090ab0" providerId="ADAL" clId="{98708C3D-CEDC-4E6D-83AE-73375EFD7A90}" dt="2025-04-21T15:08:09.113" v="1140" actId="26606"/>
          <ac:spMkLst>
            <pc:docMk/>
            <pc:sldMk cId="878599904" sldId="2565"/>
            <ac:spMk id="7" creationId="{04812C46-200A-4DEB-A05E-3ED6C68C2387}"/>
          </ac:spMkLst>
        </pc:spChg>
        <pc:spChg chg="add">
          <ac:chgData name="Chris Hetzler" userId="c4b66aa6-e11e-422c-b626-ec6455090ab0" providerId="ADAL" clId="{98708C3D-CEDC-4E6D-83AE-73375EFD7A90}" dt="2025-04-21T15:15:14.579" v="1168" actId="26606"/>
          <ac:spMkLst>
            <pc:docMk/>
            <pc:sldMk cId="878599904" sldId="2565"/>
            <ac:spMk id="8" creationId="{12609869-9E80-471B-A487-A53288E0E791}"/>
          </ac:spMkLst>
        </pc:spChg>
        <pc:spChg chg="add">
          <ac:chgData name="Chris Hetzler" userId="c4b66aa6-e11e-422c-b626-ec6455090ab0" providerId="ADAL" clId="{98708C3D-CEDC-4E6D-83AE-73375EFD7A90}" dt="2025-04-21T15:15:14.579" v="1168" actId="26606"/>
          <ac:spMkLst>
            <pc:docMk/>
            <pc:sldMk cId="878599904" sldId="2565"/>
            <ac:spMk id="9" creationId="{7004738A-9D34-43E8-97D2-CA0EED4F8BE0}"/>
          </ac:spMkLst>
        </pc:spChg>
        <pc:spChg chg="add del">
          <ac:chgData name="Chris Hetzler" userId="c4b66aa6-e11e-422c-b626-ec6455090ab0" providerId="ADAL" clId="{98708C3D-CEDC-4E6D-83AE-73375EFD7A90}" dt="2025-04-21T10:42:31.387" v="102"/>
          <ac:spMkLst>
            <pc:docMk/>
            <pc:sldMk cId="878599904" sldId="2565"/>
            <ac:spMk id="10" creationId="{6ACA6F80-D392-A64E-3CF8-F28F1CCEE67B}"/>
          </ac:spMkLst>
        </pc:spChg>
        <pc:spChg chg="add">
          <ac:chgData name="Chris Hetzler" userId="c4b66aa6-e11e-422c-b626-ec6455090ab0" providerId="ADAL" clId="{98708C3D-CEDC-4E6D-83AE-73375EFD7A90}" dt="2025-04-21T15:15:14.579" v="1168" actId="26606"/>
          <ac:spMkLst>
            <pc:docMk/>
            <pc:sldMk cId="878599904" sldId="2565"/>
            <ac:spMk id="11" creationId="{B8B8D07F-F13E-443E-BA68-2D26672D76B9}"/>
          </ac:spMkLst>
        </pc:spChg>
        <pc:spChg chg="add del">
          <ac:chgData name="Chris Hetzler" userId="c4b66aa6-e11e-422c-b626-ec6455090ab0" providerId="ADAL" clId="{98708C3D-CEDC-4E6D-83AE-73375EFD7A90}" dt="2025-04-21T15:08:09.113" v="1140" actId="26606"/>
          <ac:spMkLst>
            <pc:docMk/>
            <pc:sldMk cId="878599904" sldId="2565"/>
            <ac:spMk id="12" creationId="{D1EA859B-E555-4109-94F3-6700E046E008}"/>
          </ac:spMkLst>
        </pc:spChg>
        <pc:spChg chg="add del">
          <ac:chgData name="Chris Hetzler" userId="c4b66aa6-e11e-422c-b626-ec6455090ab0" providerId="ADAL" clId="{98708C3D-CEDC-4E6D-83AE-73375EFD7A90}" dt="2025-04-21T15:15:10.921" v="1166" actId="700"/>
          <ac:spMkLst>
            <pc:docMk/>
            <pc:sldMk cId="878599904" sldId="2565"/>
            <ac:spMk id="14" creationId="{45D37F4E-DDB4-456B-97E0-9937730A039F}"/>
          </ac:spMkLst>
        </pc:spChg>
        <pc:spChg chg="add del">
          <ac:chgData name="Chris Hetzler" userId="c4b66aa6-e11e-422c-b626-ec6455090ab0" providerId="ADAL" clId="{98708C3D-CEDC-4E6D-83AE-73375EFD7A90}" dt="2025-04-21T15:15:10.921" v="1166" actId="700"/>
          <ac:spMkLst>
            <pc:docMk/>
            <pc:sldMk cId="878599904" sldId="2565"/>
            <ac:spMk id="15" creationId="{B2DD41CD-8F47-4F56-AD12-4E2FF7696987}"/>
          </ac:spMkLst>
        </pc:spChg>
        <pc:spChg chg="add">
          <ac:chgData name="Chris Hetzler" userId="c4b66aa6-e11e-422c-b626-ec6455090ab0" providerId="ADAL" clId="{98708C3D-CEDC-4E6D-83AE-73375EFD7A90}" dt="2025-04-21T15:15:14.579" v="1168" actId="26606"/>
          <ac:spMkLst>
            <pc:docMk/>
            <pc:sldMk cId="878599904" sldId="2565"/>
            <ac:spMk id="16" creationId="{2813A4FA-24A5-41ED-A534-3807D1B2F344}"/>
          </ac:spMkLst>
        </pc:spChg>
        <pc:spChg chg="add">
          <ac:chgData name="Chris Hetzler" userId="c4b66aa6-e11e-422c-b626-ec6455090ab0" providerId="ADAL" clId="{98708C3D-CEDC-4E6D-83AE-73375EFD7A90}" dt="2025-04-21T15:15:14.579" v="1168" actId="26606"/>
          <ac:spMkLst>
            <pc:docMk/>
            <pc:sldMk cId="878599904" sldId="2565"/>
            <ac:spMk id="18" creationId="{C3944F27-CA70-4E84-A51A-E6BF89558979}"/>
          </ac:spMkLst>
        </pc:spChg>
        <pc:picChg chg="del mod ord">
          <ac:chgData name="Chris Hetzler" userId="c4b66aa6-e11e-422c-b626-ec6455090ab0" providerId="ADAL" clId="{98708C3D-CEDC-4E6D-83AE-73375EFD7A90}" dt="2025-04-21T16:20:12.422" v="1249" actId="478"/>
          <ac:picMkLst>
            <pc:docMk/>
            <pc:sldMk cId="878599904" sldId="2565"/>
            <ac:picMk id="5" creationId="{13DEEA21-690E-44A7-8817-C5315E721816}"/>
          </ac:picMkLst>
        </pc:picChg>
        <pc:picChg chg="add mod">
          <ac:chgData name="Chris Hetzler" userId="c4b66aa6-e11e-422c-b626-ec6455090ab0" providerId="ADAL" clId="{98708C3D-CEDC-4E6D-83AE-73375EFD7A90}" dt="2025-04-21T16:23:18.775" v="1264" actId="14100"/>
          <ac:picMkLst>
            <pc:docMk/>
            <pc:sldMk cId="878599904" sldId="2565"/>
            <ac:picMk id="13" creationId="{3E84D6C4-19A3-E1EE-FD25-1A52B67FE1D2}"/>
          </ac:picMkLst>
        </pc:picChg>
      </pc:sldChg>
      <pc:sldChg chg="del">
        <pc:chgData name="Chris Hetzler" userId="c4b66aa6-e11e-422c-b626-ec6455090ab0" providerId="ADAL" clId="{98708C3D-CEDC-4E6D-83AE-73375EFD7A90}" dt="2025-04-21T10:40:30.497" v="7" actId="34807"/>
        <pc:sldMkLst>
          <pc:docMk/>
          <pc:sldMk cId="1999788061" sldId="2565"/>
        </pc:sldMkLst>
      </pc:sldChg>
      <pc:sldChg chg="addSp delSp modSp add mod modTransition setBg addAnim delDesignElem">
        <pc:chgData name="Chris Hetzler" userId="c4b66aa6-e11e-422c-b626-ec6455090ab0" providerId="ADAL" clId="{98708C3D-CEDC-4E6D-83AE-73375EFD7A90}" dt="2025-04-22T15:43:20.679" v="9079" actId="20577"/>
        <pc:sldMkLst>
          <pc:docMk/>
          <pc:sldMk cId="1571023940" sldId="2566"/>
        </pc:sldMkLst>
        <pc:spChg chg="mod">
          <ac:chgData name="Chris Hetzler" userId="c4b66aa6-e11e-422c-b626-ec6455090ab0" providerId="ADAL" clId="{98708C3D-CEDC-4E6D-83AE-73375EFD7A90}" dt="2025-04-21T16:28:32.343" v="1274" actId="113"/>
          <ac:spMkLst>
            <pc:docMk/>
            <pc:sldMk cId="1571023940" sldId="2566"/>
            <ac:spMk id="2" creationId="{BBB25C9F-0369-17AE-14D8-9BD361DF6E5A}"/>
          </ac:spMkLst>
        </pc:spChg>
        <pc:spChg chg="mod">
          <ac:chgData name="Chris Hetzler" userId="c4b66aa6-e11e-422c-b626-ec6455090ab0" providerId="ADAL" clId="{98708C3D-CEDC-4E6D-83AE-73375EFD7A90}" dt="2025-04-22T15:43:20.679" v="9079" actId="20577"/>
          <ac:spMkLst>
            <pc:docMk/>
            <pc:sldMk cId="1571023940" sldId="2566"/>
            <ac:spMk id="4" creationId="{6CA41375-4A88-1A69-9332-852C42CBD635}"/>
          </ac:spMkLst>
        </pc:spChg>
        <pc:spChg chg="add">
          <ac:chgData name="Chris Hetzler" userId="c4b66aa6-e11e-422c-b626-ec6455090ab0" providerId="ADAL" clId="{98708C3D-CEDC-4E6D-83AE-73375EFD7A90}" dt="2025-04-21T16:27:57.157" v="1267" actId="26606"/>
          <ac:spMkLst>
            <pc:docMk/>
            <pc:sldMk cId="1571023940" sldId="2566"/>
            <ac:spMk id="7" creationId="{12609869-9E80-471B-A487-A53288E0E791}"/>
          </ac:spMkLst>
        </pc:spChg>
        <pc:spChg chg="add del">
          <ac:chgData name="Chris Hetzler" userId="c4b66aa6-e11e-422c-b626-ec6455090ab0" providerId="ADAL" clId="{98708C3D-CEDC-4E6D-83AE-73375EFD7A90}" dt="2025-04-21T10:42:31.387" v="102"/>
          <ac:spMkLst>
            <pc:docMk/>
            <pc:sldMk cId="1571023940" sldId="2566"/>
            <ac:spMk id="10" creationId="{2961259D-605E-E200-FF9F-7C8C71D7C8E4}"/>
          </ac:spMkLst>
        </pc:spChg>
        <pc:spChg chg="add">
          <ac:chgData name="Chris Hetzler" userId="c4b66aa6-e11e-422c-b626-ec6455090ab0" providerId="ADAL" clId="{98708C3D-CEDC-4E6D-83AE-73375EFD7A90}" dt="2025-04-21T16:27:57.157" v="1267" actId="26606"/>
          <ac:spMkLst>
            <pc:docMk/>
            <pc:sldMk cId="1571023940" sldId="2566"/>
            <ac:spMk id="12" creationId="{7004738A-9D34-43E8-97D2-CA0EED4F8BE0}"/>
          </ac:spMkLst>
        </pc:spChg>
        <pc:spChg chg="add">
          <ac:chgData name="Chris Hetzler" userId="c4b66aa6-e11e-422c-b626-ec6455090ab0" providerId="ADAL" clId="{98708C3D-CEDC-4E6D-83AE-73375EFD7A90}" dt="2025-04-21T16:27:57.157" v="1267" actId="26606"/>
          <ac:spMkLst>
            <pc:docMk/>
            <pc:sldMk cId="1571023940" sldId="2566"/>
            <ac:spMk id="14" creationId="{B8B8D07F-F13E-443E-BA68-2D26672D76B9}"/>
          </ac:spMkLst>
        </pc:spChg>
        <pc:spChg chg="add">
          <ac:chgData name="Chris Hetzler" userId="c4b66aa6-e11e-422c-b626-ec6455090ab0" providerId="ADAL" clId="{98708C3D-CEDC-4E6D-83AE-73375EFD7A90}" dt="2025-04-21T16:27:57.157" v="1267" actId="26606"/>
          <ac:spMkLst>
            <pc:docMk/>
            <pc:sldMk cId="1571023940" sldId="2566"/>
            <ac:spMk id="16" creationId="{2813A4FA-24A5-41ED-A534-3807D1B2F344}"/>
          </ac:spMkLst>
        </pc:spChg>
        <pc:spChg chg="add">
          <ac:chgData name="Chris Hetzler" userId="c4b66aa6-e11e-422c-b626-ec6455090ab0" providerId="ADAL" clId="{98708C3D-CEDC-4E6D-83AE-73375EFD7A90}" dt="2025-04-21T16:27:57.157" v="1267" actId="26606"/>
          <ac:spMkLst>
            <pc:docMk/>
            <pc:sldMk cId="1571023940" sldId="2566"/>
            <ac:spMk id="18" creationId="{C3944F27-CA70-4E84-A51A-E6BF89558979}"/>
          </ac:spMkLst>
        </pc:spChg>
        <pc:picChg chg="mod ord">
          <ac:chgData name="Chris Hetzler" userId="c4b66aa6-e11e-422c-b626-ec6455090ab0" providerId="ADAL" clId="{98708C3D-CEDC-4E6D-83AE-73375EFD7A90}" dt="2025-04-21T16:27:57.157" v="1267" actId="26606"/>
          <ac:picMkLst>
            <pc:docMk/>
            <pc:sldMk cId="1571023940" sldId="2566"/>
            <ac:picMk id="5" creationId="{5F8E9670-59CA-4891-A77A-6E75EE5E767E}"/>
          </ac:picMkLst>
        </pc:picChg>
      </pc:sldChg>
      <pc:sldChg chg="del">
        <pc:chgData name="Chris Hetzler" userId="c4b66aa6-e11e-422c-b626-ec6455090ab0" providerId="ADAL" clId="{98708C3D-CEDC-4E6D-83AE-73375EFD7A90}" dt="2025-04-21T10:40:30.497" v="7" actId="34807"/>
        <pc:sldMkLst>
          <pc:docMk/>
          <pc:sldMk cId="2410122078" sldId="2566"/>
        </pc:sldMkLst>
      </pc:sldChg>
      <pc:sldChg chg="del">
        <pc:chgData name="Chris Hetzler" userId="c4b66aa6-e11e-422c-b626-ec6455090ab0" providerId="ADAL" clId="{98708C3D-CEDC-4E6D-83AE-73375EFD7A90}" dt="2025-04-21T10:40:30.497" v="7" actId="34807"/>
        <pc:sldMkLst>
          <pc:docMk/>
          <pc:sldMk cId="7621617" sldId="2567"/>
        </pc:sldMkLst>
      </pc:sldChg>
      <pc:sldChg chg="addSp delSp modSp add mod modTransition setBg addAnim modAnim delDesignElem">
        <pc:chgData name="Chris Hetzler" userId="c4b66aa6-e11e-422c-b626-ec6455090ab0" providerId="ADAL" clId="{98708C3D-CEDC-4E6D-83AE-73375EFD7A90}" dt="2025-04-21T22:45:55.455" v="1782" actId="313"/>
        <pc:sldMkLst>
          <pc:docMk/>
          <pc:sldMk cId="268409547" sldId="2567"/>
        </pc:sldMkLst>
        <pc:spChg chg="mod">
          <ac:chgData name="Chris Hetzler" userId="c4b66aa6-e11e-422c-b626-ec6455090ab0" providerId="ADAL" clId="{98708C3D-CEDC-4E6D-83AE-73375EFD7A90}" dt="2025-04-21T22:31:27.871" v="1709" actId="1076"/>
          <ac:spMkLst>
            <pc:docMk/>
            <pc:sldMk cId="268409547" sldId="2567"/>
            <ac:spMk id="2" creationId="{4BE47D4F-A460-3C73-8D0E-0135439EF029}"/>
          </ac:spMkLst>
        </pc:spChg>
        <pc:spChg chg="mod">
          <ac:chgData name="Chris Hetzler" userId="c4b66aa6-e11e-422c-b626-ec6455090ab0" providerId="ADAL" clId="{98708C3D-CEDC-4E6D-83AE-73375EFD7A90}" dt="2025-04-21T22:45:55.455" v="1782" actId="313"/>
          <ac:spMkLst>
            <pc:docMk/>
            <pc:sldMk cId="268409547" sldId="2567"/>
            <ac:spMk id="4" creationId="{0C3CF0F8-3D81-A846-0D72-D4594582DEA5}"/>
          </ac:spMkLst>
        </pc:spChg>
        <pc:spChg chg="add del mod">
          <ac:chgData name="Chris Hetzler" userId="c4b66aa6-e11e-422c-b626-ec6455090ab0" providerId="ADAL" clId="{98708C3D-CEDC-4E6D-83AE-73375EFD7A90}" dt="2025-04-21T22:11:54.902" v="1650" actId="478"/>
          <ac:spMkLst>
            <pc:docMk/>
            <pc:sldMk cId="268409547" sldId="2567"/>
            <ac:spMk id="6" creationId="{5EBE4B49-4FC8-9A43-4895-79DD936F2672}"/>
          </ac:spMkLst>
        </pc:spChg>
        <pc:spChg chg="add">
          <ac:chgData name="Chris Hetzler" userId="c4b66aa6-e11e-422c-b626-ec6455090ab0" providerId="ADAL" clId="{98708C3D-CEDC-4E6D-83AE-73375EFD7A90}" dt="2025-04-21T22:11:47.961" v="1648" actId="26606"/>
          <ac:spMkLst>
            <pc:docMk/>
            <pc:sldMk cId="268409547" sldId="2567"/>
            <ac:spMk id="7" creationId="{C4285719-470E-454C-AF62-8323075F1F5B}"/>
          </ac:spMkLst>
        </pc:spChg>
        <pc:spChg chg="add del">
          <ac:chgData name="Chris Hetzler" userId="c4b66aa6-e11e-422c-b626-ec6455090ab0" providerId="ADAL" clId="{98708C3D-CEDC-4E6D-83AE-73375EFD7A90}" dt="2025-04-21T10:42:31.387" v="102"/>
          <ac:spMkLst>
            <pc:docMk/>
            <pc:sldMk cId="268409547" sldId="2567"/>
            <ac:spMk id="10" creationId="{6ACA6F80-D392-A64E-3CF8-F28F1CCEE67B}"/>
          </ac:spMkLst>
        </pc:spChg>
        <pc:spChg chg="add">
          <ac:chgData name="Chris Hetzler" userId="c4b66aa6-e11e-422c-b626-ec6455090ab0" providerId="ADAL" clId="{98708C3D-CEDC-4E6D-83AE-73375EFD7A90}" dt="2025-04-21T22:11:47.961" v="1648" actId="26606"/>
          <ac:spMkLst>
            <pc:docMk/>
            <pc:sldMk cId="268409547" sldId="2567"/>
            <ac:spMk id="12" creationId="{CD9FE4EF-C4D8-49A0-B2FF-81D8DB7D8A24}"/>
          </ac:spMkLst>
        </pc:spChg>
        <pc:spChg chg="add">
          <ac:chgData name="Chris Hetzler" userId="c4b66aa6-e11e-422c-b626-ec6455090ab0" providerId="ADAL" clId="{98708C3D-CEDC-4E6D-83AE-73375EFD7A90}" dt="2025-04-21T22:11:47.961" v="1648" actId="26606"/>
          <ac:spMkLst>
            <pc:docMk/>
            <pc:sldMk cId="268409547" sldId="2567"/>
            <ac:spMk id="14" creationId="{4300840D-0A0B-4512-BACA-B439D5B9C57C}"/>
          </ac:spMkLst>
        </pc:spChg>
        <pc:spChg chg="add">
          <ac:chgData name="Chris Hetzler" userId="c4b66aa6-e11e-422c-b626-ec6455090ab0" providerId="ADAL" clId="{98708C3D-CEDC-4E6D-83AE-73375EFD7A90}" dt="2025-04-21T22:11:47.961" v="1648" actId="26606"/>
          <ac:spMkLst>
            <pc:docMk/>
            <pc:sldMk cId="268409547" sldId="2567"/>
            <ac:spMk id="16" creationId="{D2B78728-A580-49A7-84F9-6EF6F583ADE0}"/>
          </ac:spMkLst>
        </pc:spChg>
        <pc:spChg chg="add">
          <ac:chgData name="Chris Hetzler" userId="c4b66aa6-e11e-422c-b626-ec6455090ab0" providerId="ADAL" clId="{98708C3D-CEDC-4E6D-83AE-73375EFD7A90}" dt="2025-04-21T22:11:47.961" v="1648" actId="26606"/>
          <ac:spMkLst>
            <pc:docMk/>
            <pc:sldMk cId="268409547" sldId="2567"/>
            <ac:spMk id="18" creationId="{38FAA1A1-D861-433F-88FA-1E9D6FD31D11}"/>
          </ac:spMkLst>
        </pc:spChg>
        <pc:spChg chg="add">
          <ac:chgData name="Chris Hetzler" userId="c4b66aa6-e11e-422c-b626-ec6455090ab0" providerId="ADAL" clId="{98708C3D-CEDC-4E6D-83AE-73375EFD7A90}" dt="2025-04-21T22:11:47.961" v="1648" actId="26606"/>
          <ac:spMkLst>
            <pc:docMk/>
            <pc:sldMk cId="268409547" sldId="2567"/>
            <ac:spMk id="20" creationId="{8D71EDA1-87BF-4D5D-AB79-F346FD19278A}"/>
          </ac:spMkLst>
        </pc:spChg>
        <pc:picChg chg="del mod ord">
          <ac:chgData name="Chris Hetzler" userId="c4b66aa6-e11e-422c-b626-ec6455090ab0" providerId="ADAL" clId="{98708C3D-CEDC-4E6D-83AE-73375EFD7A90}" dt="2025-04-21T22:11:51.651" v="1649" actId="478"/>
          <ac:picMkLst>
            <pc:docMk/>
            <pc:sldMk cId="268409547" sldId="2567"/>
            <ac:picMk id="5" creationId="{F9B9F14F-C41D-4002-B665-CDE9D81BC60B}"/>
          </ac:picMkLst>
        </pc:picChg>
        <pc:picChg chg="add mod">
          <ac:chgData name="Chris Hetzler" userId="c4b66aa6-e11e-422c-b626-ec6455090ab0" providerId="ADAL" clId="{98708C3D-CEDC-4E6D-83AE-73375EFD7A90}" dt="2025-04-21T22:31:43.216" v="1712" actId="1076"/>
          <ac:picMkLst>
            <pc:docMk/>
            <pc:sldMk cId="268409547" sldId="2567"/>
            <ac:picMk id="8" creationId="{F11132D3-61C7-5FB6-BF8A-A4150615A707}"/>
          </ac:picMkLst>
        </pc:picChg>
        <pc:picChg chg="add del mod">
          <ac:chgData name="Chris Hetzler" userId="c4b66aa6-e11e-422c-b626-ec6455090ab0" providerId="ADAL" clId="{98708C3D-CEDC-4E6D-83AE-73375EFD7A90}" dt="2025-04-21T22:31:32.404" v="1710" actId="21"/>
          <ac:picMkLst>
            <pc:docMk/>
            <pc:sldMk cId="268409547" sldId="2567"/>
            <ac:picMk id="1026" creationId="{560EA94A-7C91-02B1-D90A-1F909CED7F11}"/>
          </ac:picMkLst>
        </pc:picChg>
      </pc:sldChg>
      <pc:sldChg chg="addSp delSp modSp add mod modTransition setBg addAnim delDesignElem">
        <pc:chgData name="Chris Hetzler" userId="c4b66aa6-e11e-422c-b626-ec6455090ab0" providerId="ADAL" clId="{98708C3D-CEDC-4E6D-83AE-73375EFD7A90}" dt="2025-04-22T14:59:08.278" v="8707" actId="313"/>
        <pc:sldMkLst>
          <pc:docMk/>
          <pc:sldMk cId="205413052" sldId="2568"/>
        </pc:sldMkLst>
        <pc:spChg chg="mod">
          <ac:chgData name="Chris Hetzler" userId="c4b66aa6-e11e-422c-b626-ec6455090ab0" providerId="ADAL" clId="{98708C3D-CEDC-4E6D-83AE-73375EFD7A90}" dt="2025-04-21T22:49:05.755" v="1832" actId="14100"/>
          <ac:spMkLst>
            <pc:docMk/>
            <pc:sldMk cId="205413052" sldId="2568"/>
            <ac:spMk id="2" creationId="{73C4A8DE-CED2-C702-E0F1-9167AB0FBCD7}"/>
          </ac:spMkLst>
        </pc:spChg>
        <pc:spChg chg="mod">
          <ac:chgData name="Chris Hetzler" userId="c4b66aa6-e11e-422c-b626-ec6455090ab0" providerId="ADAL" clId="{98708C3D-CEDC-4E6D-83AE-73375EFD7A90}" dt="2025-04-22T14:59:08.278" v="8707" actId="313"/>
          <ac:spMkLst>
            <pc:docMk/>
            <pc:sldMk cId="205413052" sldId="2568"/>
            <ac:spMk id="4" creationId="{2F786F7A-A4AD-6954-C284-2C7D2BF81BC7}"/>
          </ac:spMkLst>
        </pc:spChg>
        <pc:spChg chg="add del mod">
          <ac:chgData name="Chris Hetzler" userId="c4b66aa6-e11e-422c-b626-ec6455090ab0" providerId="ADAL" clId="{98708C3D-CEDC-4E6D-83AE-73375EFD7A90}" dt="2025-04-21T22:47:54.128" v="1814" actId="478"/>
          <ac:spMkLst>
            <pc:docMk/>
            <pc:sldMk cId="205413052" sldId="2568"/>
            <ac:spMk id="6" creationId="{93E5872E-7AD4-16FE-68D4-79655359593A}"/>
          </ac:spMkLst>
        </pc:spChg>
        <pc:spChg chg="add">
          <ac:chgData name="Chris Hetzler" userId="c4b66aa6-e11e-422c-b626-ec6455090ab0" providerId="ADAL" clId="{98708C3D-CEDC-4E6D-83AE-73375EFD7A90}" dt="2025-04-21T22:48:06.374" v="1815" actId="26606"/>
          <ac:spMkLst>
            <pc:docMk/>
            <pc:sldMk cId="205413052" sldId="2568"/>
            <ac:spMk id="9" creationId="{09588DA8-065E-4F6F-8EFD-43104AB2E0CF}"/>
          </ac:spMkLst>
        </pc:spChg>
        <pc:spChg chg="add del">
          <ac:chgData name="Chris Hetzler" userId="c4b66aa6-e11e-422c-b626-ec6455090ab0" providerId="ADAL" clId="{98708C3D-CEDC-4E6D-83AE-73375EFD7A90}" dt="2025-04-21T10:42:31.387" v="102"/>
          <ac:spMkLst>
            <pc:docMk/>
            <pc:sldMk cId="205413052" sldId="2568"/>
            <ac:spMk id="10" creationId="{6ACA6F80-D392-A64E-3CF8-F28F1CCEE67B}"/>
          </ac:spMkLst>
        </pc:spChg>
        <pc:spChg chg="add">
          <ac:chgData name="Chris Hetzler" userId="c4b66aa6-e11e-422c-b626-ec6455090ab0" providerId="ADAL" clId="{98708C3D-CEDC-4E6D-83AE-73375EFD7A90}" dt="2025-04-21T22:48:06.374" v="1815" actId="26606"/>
          <ac:spMkLst>
            <pc:docMk/>
            <pc:sldMk cId="205413052" sldId="2568"/>
            <ac:spMk id="11" creationId="{C4285719-470E-454C-AF62-8323075F1F5B}"/>
          </ac:spMkLst>
        </pc:spChg>
        <pc:spChg chg="add">
          <ac:chgData name="Chris Hetzler" userId="c4b66aa6-e11e-422c-b626-ec6455090ab0" providerId="ADAL" clId="{98708C3D-CEDC-4E6D-83AE-73375EFD7A90}" dt="2025-04-21T22:48:06.374" v="1815" actId="26606"/>
          <ac:spMkLst>
            <pc:docMk/>
            <pc:sldMk cId="205413052" sldId="2568"/>
            <ac:spMk id="13" creationId="{CD9FE4EF-C4D8-49A0-B2FF-81D8DB7D8A24}"/>
          </ac:spMkLst>
        </pc:spChg>
        <pc:spChg chg="add">
          <ac:chgData name="Chris Hetzler" userId="c4b66aa6-e11e-422c-b626-ec6455090ab0" providerId="ADAL" clId="{98708C3D-CEDC-4E6D-83AE-73375EFD7A90}" dt="2025-04-21T22:48:06.374" v="1815" actId="26606"/>
          <ac:spMkLst>
            <pc:docMk/>
            <pc:sldMk cId="205413052" sldId="2568"/>
            <ac:spMk id="15" creationId="{4300840D-0A0B-4512-BACA-B439D5B9C57C}"/>
          </ac:spMkLst>
        </pc:spChg>
        <pc:spChg chg="add">
          <ac:chgData name="Chris Hetzler" userId="c4b66aa6-e11e-422c-b626-ec6455090ab0" providerId="ADAL" clId="{98708C3D-CEDC-4E6D-83AE-73375EFD7A90}" dt="2025-04-21T22:48:06.374" v="1815" actId="26606"/>
          <ac:spMkLst>
            <pc:docMk/>
            <pc:sldMk cId="205413052" sldId="2568"/>
            <ac:spMk id="17" creationId="{D2B78728-A580-49A7-84F9-6EF6F583ADE0}"/>
          </ac:spMkLst>
        </pc:spChg>
        <pc:spChg chg="add">
          <ac:chgData name="Chris Hetzler" userId="c4b66aa6-e11e-422c-b626-ec6455090ab0" providerId="ADAL" clId="{98708C3D-CEDC-4E6D-83AE-73375EFD7A90}" dt="2025-04-21T22:48:06.374" v="1815" actId="26606"/>
          <ac:spMkLst>
            <pc:docMk/>
            <pc:sldMk cId="205413052" sldId="2568"/>
            <ac:spMk id="19" creationId="{38FAA1A1-D861-433F-88FA-1E9D6FD31D11}"/>
          </ac:spMkLst>
        </pc:spChg>
        <pc:spChg chg="add">
          <ac:chgData name="Chris Hetzler" userId="c4b66aa6-e11e-422c-b626-ec6455090ab0" providerId="ADAL" clId="{98708C3D-CEDC-4E6D-83AE-73375EFD7A90}" dt="2025-04-21T22:48:06.374" v="1815" actId="26606"/>
          <ac:spMkLst>
            <pc:docMk/>
            <pc:sldMk cId="205413052" sldId="2568"/>
            <ac:spMk id="21" creationId="{8D71EDA1-87BF-4D5D-AB79-F346FD19278A}"/>
          </ac:spMkLst>
        </pc:spChg>
        <pc:picChg chg="del mod">
          <ac:chgData name="Chris Hetzler" userId="c4b66aa6-e11e-422c-b626-ec6455090ab0" providerId="ADAL" clId="{98708C3D-CEDC-4E6D-83AE-73375EFD7A90}" dt="2025-04-21T22:47:50.687" v="1813" actId="478"/>
          <ac:picMkLst>
            <pc:docMk/>
            <pc:sldMk cId="205413052" sldId="2568"/>
            <ac:picMk id="5" creationId="{BD908E30-0BD6-40E9-B867-F6903894988C}"/>
          </ac:picMkLst>
        </pc:picChg>
        <pc:picChg chg="add mod">
          <ac:chgData name="Chris Hetzler" userId="c4b66aa6-e11e-422c-b626-ec6455090ab0" providerId="ADAL" clId="{98708C3D-CEDC-4E6D-83AE-73375EFD7A90}" dt="2025-04-21T22:53:46.312" v="1836"/>
          <ac:picMkLst>
            <pc:docMk/>
            <pc:sldMk cId="205413052" sldId="2568"/>
            <ac:picMk id="8" creationId="{BDD115A0-F5D8-B4E3-1088-4B251BE14579}"/>
          </ac:picMkLst>
        </pc:picChg>
      </pc:sldChg>
      <pc:sldChg chg="del">
        <pc:chgData name="Chris Hetzler" userId="c4b66aa6-e11e-422c-b626-ec6455090ab0" providerId="ADAL" clId="{98708C3D-CEDC-4E6D-83AE-73375EFD7A90}" dt="2025-04-21T10:40:30.497" v="7" actId="34807"/>
        <pc:sldMkLst>
          <pc:docMk/>
          <pc:sldMk cId="1984288754" sldId="2568"/>
        </pc:sldMkLst>
      </pc:sldChg>
      <pc:sldChg chg="del">
        <pc:chgData name="Chris Hetzler" userId="c4b66aa6-e11e-422c-b626-ec6455090ab0" providerId="ADAL" clId="{98708C3D-CEDC-4E6D-83AE-73375EFD7A90}" dt="2025-04-21T10:40:30.497" v="7" actId="34807"/>
        <pc:sldMkLst>
          <pc:docMk/>
          <pc:sldMk cId="1213933692" sldId="2569"/>
        </pc:sldMkLst>
      </pc:sldChg>
      <pc:sldChg chg="addSp delSp modSp add mod modTransition setBg addAnim delDesignElem">
        <pc:chgData name="Chris Hetzler" userId="c4b66aa6-e11e-422c-b626-ec6455090ab0" providerId="ADAL" clId="{98708C3D-CEDC-4E6D-83AE-73375EFD7A90}" dt="2025-04-22T11:02:55.490" v="3073" actId="20577"/>
        <pc:sldMkLst>
          <pc:docMk/>
          <pc:sldMk cId="3363780502" sldId="2569"/>
        </pc:sldMkLst>
        <pc:spChg chg="mod">
          <ac:chgData name="Chris Hetzler" userId="c4b66aa6-e11e-422c-b626-ec6455090ab0" providerId="ADAL" clId="{98708C3D-CEDC-4E6D-83AE-73375EFD7A90}" dt="2025-04-22T10:55:59.019" v="2246" actId="1076"/>
          <ac:spMkLst>
            <pc:docMk/>
            <pc:sldMk cId="3363780502" sldId="2569"/>
            <ac:spMk id="2" creationId="{646FE5B0-7E6D-BA07-BF33-194AB9E53192}"/>
          </ac:spMkLst>
        </pc:spChg>
        <pc:spChg chg="mod">
          <ac:chgData name="Chris Hetzler" userId="c4b66aa6-e11e-422c-b626-ec6455090ab0" providerId="ADAL" clId="{98708C3D-CEDC-4E6D-83AE-73375EFD7A90}" dt="2025-04-22T11:02:55.490" v="3073" actId="20577"/>
          <ac:spMkLst>
            <pc:docMk/>
            <pc:sldMk cId="3363780502" sldId="2569"/>
            <ac:spMk id="4" creationId="{D7BC3B96-8F89-E2F6-6BB0-55A0C3C54B24}"/>
          </ac:spMkLst>
        </pc:spChg>
        <pc:spChg chg="add">
          <ac:chgData name="Chris Hetzler" userId="c4b66aa6-e11e-422c-b626-ec6455090ab0" providerId="ADAL" clId="{98708C3D-CEDC-4E6D-83AE-73375EFD7A90}" dt="2025-04-22T10:54:03.576" v="2194" actId="26606"/>
          <ac:spMkLst>
            <pc:docMk/>
            <pc:sldMk cId="3363780502" sldId="2569"/>
            <ac:spMk id="7" creationId="{12609869-9E80-471B-A487-A53288E0E791}"/>
          </ac:spMkLst>
        </pc:spChg>
        <pc:spChg chg="add del">
          <ac:chgData name="Chris Hetzler" userId="c4b66aa6-e11e-422c-b626-ec6455090ab0" providerId="ADAL" clId="{98708C3D-CEDC-4E6D-83AE-73375EFD7A90}" dt="2025-04-21T10:42:31.387" v="102"/>
          <ac:spMkLst>
            <pc:docMk/>
            <pc:sldMk cId="3363780502" sldId="2569"/>
            <ac:spMk id="10" creationId="{5E8D3B17-7638-DFD3-18E4-8A6D611749CF}"/>
          </ac:spMkLst>
        </pc:spChg>
        <pc:spChg chg="add">
          <ac:chgData name="Chris Hetzler" userId="c4b66aa6-e11e-422c-b626-ec6455090ab0" providerId="ADAL" clId="{98708C3D-CEDC-4E6D-83AE-73375EFD7A90}" dt="2025-04-22T10:54:03.576" v="2194" actId="26606"/>
          <ac:spMkLst>
            <pc:docMk/>
            <pc:sldMk cId="3363780502" sldId="2569"/>
            <ac:spMk id="12" creationId="{7004738A-9D34-43E8-97D2-CA0EED4F8BE0}"/>
          </ac:spMkLst>
        </pc:spChg>
        <pc:spChg chg="add">
          <ac:chgData name="Chris Hetzler" userId="c4b66aa6-e11e-422c-b626-ec6455090ab0" providerId="ADAL" clId="{98708C3D-CEDC-4E6D-83AE-73375EFD7A90}" dt="2025-04-22T10:54:03.576" v="2194" actId="26606"/>
          <ac:spMkLst>
            <pc:docMk/>
            <pc:sldMk cId="3363780502" sldId="2569"/>
            <ac:spMk id="14" creationId="{B8B8D07F-F13E-443E-BA68-2D26672D76B9}"/>
          </ac:spMkLst>
        </pc:spChg>
        <pc:spChg chg="add">
          <ac:chgData name="Chris Hetzler" userId="c4b66aa6-e11e-422c-b626-ec6455090ab0" providerId="ADAL" clId="{98708C3D-CEDC-4E6D-83AE-73375EFD7A90}" dt="2025-04-22T10:54:03.576" v="2194" actId="26606"/>
          <ac:spMkLst>
            <pc:docMk/>
            <pc:sldMk cId="3363780502" sldId="2569"/>
            <ac:spMk id="16" creationId="{2813A4FA-24A5-41ED-A534-3807D1B2F344}"/>
          </ac:spMkLst>
        </pc:spChg>
        <pc:spChg chg="add">
          <ac:chgData name="Chris Hetzler" userId="c4b66aa6-e11e-422c-b626-ec6455090ab0" providerId="ADAL" clId="{98708C3D-CEDC-4E6D-83AE-73375EFD7A90}" dt="2025-04-22T10:54:03.576" v="2194" actId="26606"/>
          <ac:spMkLst>
            <pc:docMk/>
            <pc:sldMk cId="3363780502" sldId="2569"/>
            <ac:spMk id="18" creationId="{C3944F27-CA70-4E84-A51A-E6BF89558979}"/>
          </ac:spMkLst>
        </pc:spChg>
        <pc:picChg chg="mod ord">
          <ac:chgData name="Chris Hetzler" userId="c4b66aa6-e11e-422c-b626-ec6455090ab0" providerId="ADAL" clId="{98708C3D-CEDC-4E6D-83AE-73375EFD7A90}" dt="2025-04-22T10:54:03.576" v="2194" actId="26606"/>
          <ac:picMkLst>
            <pc:docMk/>
            <pc:sldMk cId="3363780502" sldId="2569"/>
            <ac:picMk id="5" creationId="{93932286-77DB-400F-A99F-6049D159EE5F}"/>
          </ac:picMkLst>
        </pc:picChg>
      </pc:sldChg>
      <pc:sldChg chg="del">
        <pc:chgData name="Chris Hetzler" userId="c4b66aa6-e11e-422c-b626-ec6455090ab0" providerId="ADAL" clId="{98708C3D-CEDC-4E6D-83AE-73375EFD7A90}" dt="2025-04-21T10:40:30.497" v="7" actId="34807"/>
        <pc:sldMkLst>
          <pc:docMk/>
          <pc:sldMk cId="1153842933" sldId="2570"/>
        </pc:sldMkLst>
      </pc:sldChg>
      <pc:sldChg chg="addSp delSp modSp add del mod modTransition setBg addAnim delDesignElem">
        <pc:chgData name="Chris Hetzler" userId="c4b66aa6-e11e-422c-b626-ec6455090ab0" providerId="ADAL" clId="{98708C3D-CEDC-4E6D-83AE-73375EFD7A90}" dt="2025-04-22T11:11:43.783" v="3327" actId="47"/>
        <pc:sldMkLst>
          <pc:docMk/>
          <pc:sldMk cId="2337133725" sldId="2570"/>
        </pc:sldMkLst>
        <pc:spChg chg="mod">
          <ac:chgData name="Chris Hetzler" userId="c4b66aa6-e11e-422c-b626-ec6455090ab0" providerId="ADAL" clId="{98708C3D-CEDC-4E6D-83AE-73375EFD7A90}" dt="2025-04-22T11:05:04.786" v="3089" actId="113"/>
          <ac:spMkLst>
            <pc:docMk/>
            <pc:sldMk cId="2337133725" sldId="2570"/>
            <ac:spMk id="2" creationId="{1CAA8DE5-1B1A-3E05-227E-7CD0BC0693F1}"/>
          </ac:spMkLst>
        </pc:spChg>
        <pc:spChg chg="mod">
          <ac:chgData name="Chris Hetzler" userId="c4b66aa6-e11e-422c-b626-ec6455090ab0" providerId="ADAL" clId="{98708C3D-CEDC-4E6D-83AE-73375EFD7A90}" dt="2025-04-21T10:40:30.497" v="7" actId="34807"/>
          <ac:spMkLst>
            <pc:docMk/>
            <pc:sldMk cId="2337133725" sldId="2570"/>
            <ac:spMk id="4" creationId="{94589BDE-8CAC-7FA7-8161-B12D91255F9E}"/>
          </ac:spMkLst>
        </pc:spChg>
        <pc:spChg chg="add del">
          <ac:chgData name="Chris Hetzler" userId="c4b66aa6-e11e-422c-b626-ec6455090ab0" providerId="ADAL" clId="{98708C3D-CEDC-4E6D-83AE-73375EFD7A90}" dt="2025-04-21T10:42:31.387" v="102"/>
          <ac:spMkLst>
            <pc:docMk/>
            <pc:sldMk cId="2337133725" sldId="2570"/>
            <ac:spMk id="10" creationId="{2961259D-605E-E200-FF9F-7C8C71D7C8E4}"/>
          </ac:spMkLst>
        </pc:spChg>
        <pc:picChg chg="mod ord">
          <ac:chgData name="Chris Hetzler" userId="c4b66aa6-e11e-422c-b626-ec6455090ab0" providerId="ADAL" clId="{98708C3D-CEDC-4E6D-83AE-73375EFD7A90}" dt="2025-04-21T10:40:30.497" v="7" actId="34807"/>
          <ac:picMkLst>
            <pc:docMk/>
            <pc:sldMk cId="2337133725" sldId="2570"/>
            <ac:picMk id="5" creationId="{370D9716-3D92-4CB9-9756-EE57068503DA}"/>
          </ac:picMkLst>
        </pc:picChg>
      </pc:sldChg>
      <pc:sldChg chg="addSp delSp modSp add mod modTransition setBg addAnim delDesignElem">
        <pc:chgData name="Chris Hetzler" userId="c4b66aa6-e11e-422c-b626-ec6455090ab0" providerId="ADAL" clId="{98708C3D-CEDC-4E6D-83AE-73375EFD7A90}" dt="2025-04-22T11:23:27.069" v="4214" actId="22"/>
        <pc:sldMkLst>
          <pc:docMk/>
          <pc:sldMk cId="3636721975" sldId="2571"/>
        </pc:sldMkLst>
        <pc:spChg chg="del mod ord">
          <ac:chgData name="Chris Hetzler" userId="c4b66aa6-e11e-422c-b626-ec6455090ab0" providerId="ADAL" clId="{98708C3D-CEDC-4E6D-83AE-73375EFD7A90}" dt="2025-04-22T11:07:31.272" v="3302" actId="478"/>
          <ac:spMkLst>
            <pc:docMk/>
            <pc:sldMk cId="3636721975" sldId="2571"/>
            <ac:spMk id="2" creationId="{067B3990-A3F9-02D6-714A-E923627F374A}"/>
          </ac:spMkLst>
        </pc:spChg>
        <pc:spChg chg="add del mod">
          <ac:chgData name="Chris Hetzler" userId="c4b66aa6-e11e-422c-b626-ec6455090ab0" providerId="ADAL" clId="{98708C3D-CEDC-4E6D-83AE-73375EFD7A90}" dt="2025-04-21T10:45:34.943" v="115" actId="478"/>
          <ac:spMkLst>
            <pc:docMk/>
            <pc:sldMk cId="3636721975" sldId="2571"/>
            <ac:spMk id="3" creationId="{8D0BE643-46EB-A799-C19B-6F3C1E95C937}"/>
          </ac:spMkLst>
        </pc:spChg>
        <pc:spChg chg="mod ord">
          <ac:chgData name="Chris Hetzler" userId="c4b66aa6-e11e-422c-b626-ec6455090ab0" providerId="ADAL" clId="{98708C3D-CEDC-4E6D-83AE-73375EFD7A90}" dt="2025-04-22T11:18:38.285" v="3959" actId="6549"/>
          <ac:spMkLst>
            <pc:docMk/>
            <pc:sldMk cId="3636721975" sldId="2571"/>
            <ac:spMk id="4" creationId="{7697DF07-D51D-42CA-5D3B-7779464DDA4D}"/>
          </ac:spMkLst>
        </pc:spChg>
        <pc:spChg chg="add del mod">
          <ac:chgData name="Chris Hetzler" userId="c4b66aa6-e11e-422c-b626-ec6455090ab0" providerId="ADAL" clId="{98708C3D-CEDC-4E6D-83AE-73375EFD7A90}" dt="2025-04-22T11:07:48.969" v="3308" actId="478"/>
          <ac:spMkLst>
            <pc:docMk/>
            <pc:sldMk cId="3636721975" sldId="2571"/>
            <ac:spMk id="6" creationId="{FD5AA582-6EAC-CE95-5398-EC6031679816}"/>
          </ac:spMkLst>
        </pc:spChg>
        <pc:spChg chg="add del">
          <ac:chgData name="Chris Hetzler" userId="c4b66aa6-e11e-422c-b626-ec6455090ab0" providerId="ADAL" clId="{98708C3D-CEDC-4E6D-83AE-73375EFD7A90}" dt="2025-04-22T11:10:49.588" v="3312" actId="26606"/>
          <ac:spMkLst>
            <pc:docMk/>
            <pc:sldMk cId="3636721975" sldId="2571"/>
            <ac:spMk id="7" creationId="{04812C46-200A-4DEB-A05E-3ED6C68C2387}"/>
          </ac:spMkLst>
        </pc:spChg>
        <pc:spChg chg="add del mod">
          <ac:chgData name="Chris Hetzler" userId="c4b66aa6-e11e-422c-b626-ec6455090ab0" providerId="ADAL" clId="{98708C3D-CEDC-4E6D-83AE-73375EFD7A90}" dt="2025-04-22T11:07:34.886" v="3303"/>
          <ac:spMkLst>
            <pc:docMk/>
            <pc:sldMk cId="3636721975" sldId="2571"/>
            <ac:spMk id="9" creationId="{F697B182-74DE-E5B6-2FBE-40FA466896F5}"/>
          </ac:spMkLst>
        </pc:spChg>
        <pc:spChg chg="add mod">
          <ac:chgData name="Chris Hetzler" userId="c4b66aa6-e11e-422c-b626-ec6455090ab0" providerId="ADAL" clId="{98708C3D-CEDC-4E6D-83AE-73375EFD7A90}" dt="2025-04-22T11:12:41.302" v="3333" actId="1076"/>
          <ac:spMkLst>
            <pc:docMk/>
            <pc:sldMk cId="3636721975" sldId="2571"/>
            <ac:spMk id="10" creationId="{5CDD9D1E-010C-C7BD-16F7-37C8B6B1832A}"/>
          </ac:spMkLst>
        </pc:spChg>
        <pc:spChg chg="add del">
          <ac:chgData name="Chris Hetzler" userId="c4b66aa6-e11e-422c-b626-ec6455090ab0" providerId="ADAL" clId="{98708C3D-CEDC-4E6D-83AE-73375EFD7A90}" dt="2025-04-21T10:42:31.387" v="102"/>
          <ac:spMkLst>
            <pc:docMk/>
            <pc:sldMk cId="3636721975" sldId="2571"/>
            <ac:spMk id="10" creationId="{6ACA6F80-D392-A64E-3CF8-F28F1CCEE67B}"/>
          </ac:spMkLst>
        </pc:spChg>
        <pc:spChg chg="add del">
          <ac:chgData name="Chris Hetzler" userId="c4b66aa6-e11e-422c-b626-ec6455090ab0" providerId="ADAL" clId="{98708C3D-CEDC-4E6D-83AE-73375EFD7A90}" dt="2025-04-22T11:10:49.588" v="3312" actId="26606"/>
          <ac:spMkLst>
            <pc:docMk/>
            <pc:sldMk cId="3636721975" sldId="2571"/>
            <ac:spMk id="12" creationId="{D1EA859B-E555-4109-94F3-6700E046E008}"/>
          </ac:spMkLst>
        </pc:spChg>
        <pc:spChg chg="add">
          <ac:chgData name="Chris Hetzler" userId="c4b66aa6-e11e-422c-b626-ec6455090ab0" providerId="ADAL" clId="{98708C3D-CEDC-4E6D-83AE-73375EFD7A90}" dt="2025-04-22T11:10:49.588" v="3312" actId="26606"/>
          <ac:spMkLst>
            <pc:docMk/>
            <pc:sldMk cId="3636721975" sldId="2571"/>
            <ac:spMk id="18" creationId="{979E27D9-03C7-44E2-9FF8-15D0C8506AF7}"/>
          </ac:spMkLst>
        </pc:spChg>
        <pc:spChg chg="add">
          <ac:chgData name="Chris Hetzler" userId="c4b66aa6-e11e-422c-b626-ec6455090ab0" providerId="ADAL" clId="{98708C3D-CEDC-4E6D-83AE-73375EFD7A90}" dt="2025-04-22T11:10:49.588" v="3312" actId="26606"/>
          <ac:spMkLst>
            <pc:docMk/>
            <pc:sldMk cId="3636721975" sldId="2571"/>
            <ac:spMk id="20" creationId="{EEBF1590-3B36-48EE-A89D-3B6F3CB256AB}"/>
          </ac:spMkLst>
        </pc:spChg>
        <pc:spChg chg="add">
          <ac:chgData name="Chris Hetzler" userId="c4b66aa6-e11e-422c-b626-ec6455090ab0" providerId="ADAL" clId="{98708C3D-CEDC-4E6D-83AE-73375EFD7A90}" dt="2025-04-22T11:10:49.588" v="3312" actId="26606"/>
          <ac:spMkLst>
            <pc:docMk/>
            <pc:sldMk cId="3636721975" sldId="2571"/>
            <ac:spMk id="22" creationId="{AC8F6C8C-AB5A-4548-942D-E3FD40ACBC49}"/>
          </ac:spMkLst>
        </pc:spChg>
        <pc:picChg chg="del mod">
          <ac:chgData name="Chris Hetzler" userId="c4b66aa6-e11e-422c-b626-ec6455090ab0" providerId="ADAL" clId="{98708C3D-CEDC-4E6D-83AE-73375EFD7A90}" dt="2025-04-22T11:07:24.589" v="3301" actId="478"/>
          <ac:picMkLst>
            <pc:docMk/>
            <pc:sldMk cId="3636721975" sldId="2571"/>
            <ac:picMk id="5" creationId="{BD840A4B-14FD-4E5E-9AD4-15F46D68A662}"/>
          </ac:picMkLst>
        </pc:picChg>
        <pc:picChg chg="add mod">
          <ac:chgData name="Chris Hetzler" userId="c4b66aa6-e11e-422c-b626-ec6455090ab0" providerId="ADAL" clId="{98708C3D-CEDC-4E6D-83AE-73375EFD7A90}" dt="2025-04-22T11:12:53.084" v="3335" actId="14100"/>
          <ac:picMkLst>
            <pc:docMk/>
            <pc:sldMk cId="3636721975" sldId="2571"/>
            <ac:picMk id="13" creationId="{E862FEB2-6255-999B-0634-FF94E53314CD}"/>
          </ac:picMkLst>
        </pc:picChg>
        <pc:picChg chg="add del">
          <ac:chgData name="Chris Hetzler" userId="c4b66aa6-e11e-422c-b626-ec6455090ab0" providerId="ADAL" clId="{98708C3D-CEDC-4E6D-83AE-73375EFD7A90}" dt="2025-04-22T11:23:27.069" v="4214" actId="22"/>
          <ac:picMkLst>
            <pc:docMk/>
            <pc:sldMk cId="3636721975" sldId="2571"/>
            <ac:picMk id="15" creationId="{B61C0A8B-F031-49E8-92D0-715B95275E07}"/>
          </ac:picMkLst>
        </pc:picChg>
        <pc:picChg chg="add del">
          <ac:chgData name="Chris Hetzler" userId="c4b66aa6-e11e-422c-b626-ec6455090ab0" providerId="ADAL" clId="{98708C3D-CEDC-4E6D-83AE-73375EFD7A90}" dt="2025-04-22T11:23:25.765" v="4213" actId="22"/>
          <ac:picMkLst>
            <pc:docMk/>
            <pc:sldMk cId="3636721975" sldId="2571"/>
            <ac:picMk id="17" creationId="{4383D275-6917-80FB-FE16-440FB498F028}"/>
          </ac:picMkLst>
        </pc:picChg>
      </pc:sldChg>
      <pc:sldChg chg="del">
        <pc:chgData name="Chris Hetzler" userId="c4b66aa6-e11e-422c-b626-ec6455090ab0" providerId="ADAL" clId="{98708C3D-CEDC-4E6D-83AE-73375EFD7A90}" dt="2025-04-21T10:40:30.497" v="7" actId="34807"/>
        <pc:sldMkLst>
          <pc:docMk/>
          <pc:sldMk cId="3710612386" sldId="2571"/>
        </pc:sldMkLst>
      </pc:sldChg>
      <pc:sldChg chg="addSp delSp modSp add del mod modTransition setBg delDesignElem">
        <pc:chgData name="Chris Hetzler" userId="c4b66aa6-e11e-422c-b626-ec6455090ab0" providerId="ADAL" clId="{98708C3D-CEDC-4E6D-83AE-73375EFD7A90}" dt="2025-04-22T11:23:40.957" v="4216" actId="47"/>
        <pc:sldMkLst>
          <pc:docMk/>
          <pc:sldMk cId="3836792173" sldId="2572"/>
        </pc:sldMkLst>
        <pc:spChg chg="mod">
          <ac:chgData name="Chris Hetzler" userId="c4b66aa6-e11e-422c-b626-ec6455090ab0" providerId="ADAL" clId="{98708C3D-CEDC-4E6D-83AE-73375EFD7A90}" dt="2025-04-21T10:40:30.497" v="7" actId="34807"/>
          <ac:spMkLst>
            <pc:docMk/>
            <pc:sldMk cId="3836792173" sldId="2572"/>
            <ac:spMk id="2" creationId="{4AE8DBC0-C10E-AC3C-730E-785F010E2F1B}"/>
          </ac:spMkLst>
        </pc:spChg>
        <pc:spChg chg="add del">
          <ac:chgData name="Chris Hetzler" userId="c4b66aa6-e11e-422c-b626-ec6455090ab0" providerId="ADAL" clId="{98708C3D-CEDC-4E6D-83AE-73375EFD7A90}" dt="2025-04-21T10:42:31.387" v="102"/>
          <ac:spMkLst>
            <pc:docMk/>
            <pc:sldMk cId="3836792173" sldId="2572"/>
            <ac:spMk id="9" creationId="{DDD1D22E-5996-E45B-92B2-659F701A4A3B}"/>
          </ac:spMkLst>
        </pc:spChg>
        <pc:graphicFrameChg chg="mod modGraphic">
          <ac:chgData name="Chris Hetzler" userId="c4b66aa6-e11e-422c-b626-ec6455090ab0" providerId="ADAL" clId="{98708C3D-CEDC-4E6D-83AE-73375EFD7A90}" dt="2025-04-21T10:40:30.497" v="7" actId="34807"/>
          <ac:graphicFrameMkLst>
            <pc:docMk/>
            <pc:sldMk cId="3836792173" sldId="2572"/>
            <ac:graphicFrameMk id="4" creationId="{EEBB4031-C270-465C-B6CD-7A722D41D8CD}"/>
          </ac:graphicFrameMkLst>
        </pc:graphicFrameChg>
      </pc:sldChg>
      <pc:sldChg chg="addSp delSp modSp add del mod modTransition setBg addAnim delDesignElem">
        <pc:chgData name="Chris Hetzler" userId="c4b66aa6-e11e-422c-b626-ec6455090ab0" providerId="ADAL" clId="{98708C3D-CEDC-4E6D-83AE-73375EFD7A90}" dt="2025-04-22T11:44:31.228" v="4530" actId="47"/>
        <pc:sldMkLst>
          <pc:docMk/>
          <pc:sldMk cId="3138950926" sldId="2573"/>
        </pc:sldMkLst>
        <pc:spChg chg="mod">
          <ac:chgData name="Chris Hetzler" userId="c4b66aa6-e11e-422c-b626-ec6455090ab0" providerId="ADAL" clId="{98708C3D-CEDC-4E6D-83AE-73375EFD7A90}" dt="2025-04-21T10:40:30.497" v="7" actId="34807"/>
          <ac:spMkLst>
            <pc:docMk/>
            <pc:sldMk cId="3138950926" sldId="2573"/>
            <ac:spMk id="2" creationId="{3097B770-8101-1FE1-3612-3B29B000C906}"/>
          </ac:spMkLst>
        </pc:spChg>
        <pc:spChg chg="mod">
          <ac:chgData name="Chris Hetzler" userId="c4b66aa6-e11e-422c-b626-ec6455090ab0" providerId="ADAL" clId="{98708C3D-CEDC-4E6D-83AE-73375EFD7A90}" dt="2025-04-21T10:40:30.497" v="7" actId="34807"/>
          <ac:spMkLst>
            <pc:docMk/>
            <pc:sldMk cId="3138950926" sldId="2573"/>
            <ac:spMk id="4" creationId="{42E62498-8089-8C5F-6B98-BC7CA20356EA}"/>
          </ac:spMkLst>
        </pc:spChg>
        <pc:spChg chg="add del">
          <ac:chgData name="Chris Hetzler" userId="c4b66aa6-e11e-422c-b626-ec6455090ab0" providerId="ADAL" clId="{98708C3D-CEDC-4E6D-83AE-73375EFD7A90}" dt="2025-04-21T10:42:31.387" v="102"/>
          <ac:spMkLst>
            <pc:docMk/>
            <pc:sldMk cId="3138950926" sldId="2573"/>
            <ac:spMk id="10" creationId="{5E8D3B17-7638-DFD3-18E4-8A6D611749CF}"/>
          </ac:spMkLst>
        </pc:spChg>
        <pc:picChg chg="mod">
          <ac:chgData name="Chris Hetzler" userId="c4b66aa6-e11e-422c-b626-ec6455090ab0" providerId="ADAL" clId="{98708C3D-CEDC-4E6D-83AE-73375EFD7A90}" dt="2025-04-21T10:40:30.497" v="7" actId="34807"/>
          <ac:picMkLst>
            <pc:docMk/>
            <pc:sldMk cId="3138950926" sldId="2573"/>
            <ac:picMk id="5" creationId="{DB41190E-776C-4A5D-B53C-7D596E808EB5}"/>
          </ac:picMkLst>
        </pc:picChg>
      </pc:sldChg>
      <pc:sldChg chg="del">
        <pc:chgData name="Chris Hetzler" userId="c4b66aa6-e11e-422c-b626-ec6455090ab0" providerId="ADAL" clId="{98708C3D-CEDC-4E6D-83AE-73375EFD7A90}" dt="2025-04-21T10:40:30.497" v="7" actId="34807"/>
        <pc:sldMkLst>
          <pc:docMk/>
          <pc:sldMk cId="3627175436" sldId="2573"/>
        </pc:sldMkLst>
      </pc:sldChg>
      <pc:sldChg chg="del">
        <pc:chgData name="Chris Hetzler" userId="c4b66aa6-e11e-422c-b626-ec6455090ab0" providerId="ADAL" clId="{98708C3D-CEDC-4E6D-83AE-73375EFD7A90}" dt="2025-04-21T10:40:30.497" v="7" actId="34807"/>
        <pc:sldMkLst>
          <pc:docMk/>
          <pc:sldMk cId="532690311" sldId="2574"/>
        </pc:sldMkLst>
      </pc:sldChg>
      <pc:sldChg chg="addSp delSp modSp add mod modTransition setBg addAnim delDesignElem">
        <pc:chgData name="Chris Hetzler" userId="c4b66aa6-e11e-422c-b626-ec6455090ab0" providerId="ADAL" clId="{98708C3D-CEDC-4E6D-83AE-73375EFD7A90}" dt="2025-04-22T13:39:41.862" v="7094" actId="14100"/>
        <pc:sldMkLst>
          <pc:docMk/>
          <pc:sldMk cId="2550969742" sldId="2574"/>
        </pc:sldMkLst>
        <pc:spChg chg="mod">
          <ac:chgData name="Chris Hetzler" userId="c4b66aa6-e11e-422c-b626-ec6455090ab0" providerId="ADAL" clId="{98708C3D-CEDC-4E6D-83AE-73375EFD7A90}" dt="2025-04-22T13:37:31.695" v="6783" actId="20577"/>
          <ac:spMkLst>
            <pc:docMk/>
            <pc:sldMk cId="2550969742" sldId="2574"/>
            <ac:spMk id="2" creationId="{21F4B431-8945-00AF-E92B-A1341FDA511E}"/>
          </ac:spMkLst>
        </pc:spChg>
        <pc:spChg chg="mod">
          <ac:chgData name="Chris Hetzler" userId="c4b66aa6-e11e-422c-b626-ec6455090ab0" providerId="ADAL" clId="{98708C3D-CEDC-4E6D-83AE-73375EFD7A90}" dt="2025-04-22T13:39:41.862" v="7094" actId="14100"/>
          <ac:spMkLst>
            <pc:docMk/>
            <pc:sldMk cId="2550969742" sldId="2574"/>
            <ac:spMk id="4" creationId="{2D072DB2-3903-2180-9D3F-28053D8E3118}"/>
          </ac:spMkLst>
        </pc:spChg>
        <pc:spChg chg="add">
          <ac:chgData name="Chris Hetzler" userId="c4b66aa6-e11e-422c-b626-ec6455090ab0" providerId="ADAL" clId="{98708C3D-CEDC-4E6D-83AE-73375EFD7A90}" dt="2025-04-22T13:33:13.339" v="6328" actId="26606"/>
          <ac:spMkLst>
            <pc:docMk/>
            <pc:sldMk cId="2550969742" sldId="2574"/>
            <ac:spMk id="7" creationId="{12609869-9E80-471B-A487-A53288E0E791}"/>
          </ac:spMkLst>
        </pc:spChg>
        <pc:spChg chg="add del">
          <ac:chgData name="Chris Hetzler" userId="c4b66aa6-e11e-422c-b626-ec6455090ab0" providerId="ADAL" clId="{98708C3D-CEDC-4E6D-83AE-73375EFD7A90}" dt="2025-04-21T10:42:31.387" v="102"/>
          <ac:spMkLst>
            <pc:docMk/>
            <pc:sldMk cId="2550969742" sldId="2574"/>
            <ac:spMk id="10" creationId="{6ACA6F80-D392-A64E-3CF8-F28F1CCEE67B}"/>
          </ac:spMkLst>
        </pc:spChg>
        <pc:spChg chg="add">
          <ac:chgData name="Chris Hetzler" userId="c4b66aa6-e11e-422c-b626-ec6455090ab0" providerId="ADAL" clId="{98708C3D-CEDC-4E6D-83AE-73375EFD7A90}" dt="2025-04-22T13:33:13.339" v="6328" actId="26606"/>
          <ac:spMkLst>
            <pc:docMk/>
            <pc:sldMk cId="2550969742" sldId="2574"/>
            <ac:spMk id="12" creationId="{7004738A-9D34-43E8-97D2-CA0EED4F8BE0}"/>
          </ac:spMkLst>
        </pc:spChg>
        <pc:spChg chg="add">
          <ac:chgData name="Chris Hetzler" userId="c4b66aa6-e11e-422c-b626-ec6455090ab0" providerId="ADAL" clId="{98708C3D-CEDC-4E6D-83AE-73375EFD7A90}" dt="2025-04-22T13:33:13.339" v="6328" actId="26606"/>
          <ac:spMkLst>
            <pc:docMk/>
            <pc:sldMk cId="2550969742" sldId="2574"/>
            <ac:spMk id="14" creationId="{B8B8D07F-F13E-443E-BA68-2D26672D76B9}"/>
          </ac:spMkLst>
        </pc:spChg>
        <pc:spChg chg="add">
          <ac:chgData name="Chris Hetzler" userId="c4b66aa6-e11e-422c-b626-ec6455090ab0" providerId="ADAL" clId="{98708C3D-CEDC-4E6D-83AE-73375EFD7A90}" dt="2025-04-22T13:33:13.339" v="6328" actId="26606"/>
          <ac:spMkLst>
            <pc:docMk/>
            <pc:sldMk cId="2550969742" sldId="2574"/>
            <ac:spMk id="16" creationId="{2813A4FA-24A5-41ED-A534-3807D1B2F344}"/>
          </ac:spMkLst>
        </pc:spChg>
        <pc:spChg chg="add">
          <ac:chgData name="Chris Hetzler" userId="c4b66aa6-e11e-422c-b626-ec6455090ab0" providerId="ADAL" clId="{98708C3D-CEDC-4E6D-83AE-73375EFD7A90}" dt="2025-04-22T13:33:13.339" v="6328" actId="26606"/>
          <ac:spMkLst>
            <pc:docMk/>
            <pc:sldMk cId="2550969742" sldId="2574"/>
            <ac:spMk id="18" creationId="{C3944F27-CA70-4E84-A51A-E6BF89558979}"/>
          </ac:spMkLst>
        </pc:spChg>
        <pc:picChg chg="mod ord">
          <ac:chgData name="Chris Hetzler" userId="c4b66aa6-e11e-422c-b626-ec6455090ab0" providerId="ADAL" clId="{98708C3D-CEDC-4E6D-83AE-73375EFD7A90}" dt="2025-04-22T13:33:13.339" v="6328" actId="26606"/>
          <ac:picMkLst>
            <pc:docMk/>
            <pc:sldMk cId="2550969742" sldId="2574"/>
            <ac:picMk id="5" creationId="{16F0519A-78F2-413B-8A00-A4FCA1F0B1DD}"/>
          </ac:picMkLst>
        </pc:picChg>
      </pc:sldChg>
      <pc:sldChg chg="del">
        <pc:chgData name="Chris Hetzler" userId="c4b66aa6-e11e-422c-b626-ec6455090ab0" providerId="ADAL" clId="{98708C3D-CEDC-4E6D-83AE-73375EFD7A90}" dt="2025-04-21T10:40:30.497" v="7" actId="34807"/>
        <pc:sldMkLst>
          <pc:docMk/>
          <pc:sldMk cId="2402387088" sldId="2575"/>
        </pc:sldMkLst>
      </pc:sldChg>
      <pc:sldChg chg="addSp delSp modSp add del mod modTransition setBg addAnim delDesignElem">
        <pc:chgData name="Chris Hetzler" userId="c4b66aa6-e11e-422c-b626-ec6455090ab0" providerId="ADAL" clId="{98708C3D-CEDC-4E6D-83AE-73375EFD7A90}" dt="2025-04-22T13:39:48.722" v="7095" actId="2696"/>
        <pc:sldMkLst>
          <pc:docMk/>
          <pc:sldMk cId="4242379710" sldId="2575"/>
        </pc:sldMkLst>
        <pc:spChg chg="mod">
          <ac:chgData name="Chris Hetzler" userId="c4b66aa6-e11e-422c-b626-ec6455090ab0" providerId="ADAL" clId="{98708C3D-CEDC-4E6D-83AE-73375EFD7A90}" dt="2025-04-21T10:40:30.497" v="7" actId="34807"/>
          <ac:spMkLst>
            <pc:docMk/>
            <pc:sldMk cId="4242379710" sldId="2575"/>
            <ac:spMk id="2" creationId="{E4FF6B5D-2227-3AF3-E1CF-EDA029D9C4AF}"/>
          </ac:spMkLst>
        </pc:spChg>
        <pc:spChg chg="mod">
          <ac:chgData name="Chris Hetzler" userId="c4b66aa6-e11e-422c-b626-ec6455090ab0" providerId="ADAL" clId="{98708C3D-CEDC-4E6D-83AE-73375EFD7A90}" dt="2025-04-21T10:40:30.497" v="7" actId="34807"/>
          <ac:spMkLst>
            <pc:docMk/>
            <pc:sldMk cId="4242379710" sldId="2575"/>
            <ac:spMk id="4" creationId="{A9A40AF7-BEEA-7B4C-3DE2-A66F6A125AD0}"/>
          </ac:spMkLst>
        </pc:spChg>
        <pc:spChg chg="add del">
          <ac:chgData name="Chris Hetzler" userId="c4b66aa6-e11e-422c-b626-ec6455090ab0" providerId="ADAL" clId="{98708C3D-CEDC-4E6D-83AE-73375EFD7A90}" dt="2025-04-21T10:42:31.387" v="102"/>
          <ac:spMkLst>
            <pc:docMk/>
            <pc:sldMk cId="4242379710" sldId="2575"/>
            <ac:spMk id="10" creationId="{6ACA6F80-D392-A64E-3CF8-F28F1CCEE67B}"/>
          </ac:spMkLst>
        </pc:spChg>
        <pc:picChg chg="mod">
          <ac:chgData name="Chris Hetzler" userId="c4b66aa6-e11e-422c-b626-ec6455090ab0" providerId="ADAL" clId="{98708C3D-CEDC-4E6D-83AE-73375EFD7A90}" dt="2025-04-21T10:40:30.497" v="7" actId="34807"/>
          <ac:picMkLst>
            <pc:docMk/>
            <pc:sldMk cId="4242379710" sldId="2575"/>
            <ac:picMk id="5" creationId="{B54306BC-2827-4B86-A331-D22C8B3A5459}"/>
          </ac:picMkLst>
        </pc:picChg>
      </pc:sldChg>
      <pc:sldChg chg="addSp delSp modSp add del mod modTransition setBg addAnim delDesignElem">
        <pc:chgData name="Chris Hetzler" userId="c4b66aa6-e11e-422c-b626-ec6455090ab0" providerId="ADAL" clId="{98708C3D-CEDC-4E6D-83AE-73375EFD7A90}" dt="2025-04-22T13:39:52.553" v="7096" actId="2696"/>
        <pc:sldMkLst>
          <pc:docMk/>
          <pc:sldMk cId="3287113549" sldId="2576"/>
        </pc:sldMkLst>
        <pc:spChg chg="mod">
          <ac:chgData name="Chris Hetzler" userId="c4b66aa6-e11e-422c-b626-ec6455090ab0" providerId="ADAL" clId="{98708C3D-CEDC-4E6D-83AE-73375EFD7A90}" dt="2025-04-21T10:40:30.497" v="7" actId="34807"/>
          <ac:spMkLst>
            <pc:docMk/>
            <pc:sldMk cId="3287113549" sldId="2576"/>
            <ac:spMk id="2" creationId="{9472FDE8-0BEC-6D3B-91D7-9EBF0BB318D6}"/>
          </ac:spMkLst>
        </pc:spChg>
        <pc:spChg chg="mod">
          <ac:chgData name="Chris Hetzler" userId="c4b66aa6-e11e-422c-b626-ec6455090ab0" providerId="ADAL" clId="{98708C3D-CEDC-4E6D-83AE-73375EFD7A90}" dt="2025-04-21T10:40:30.497" v="7" actId="34807"/>
          <ac:spMkLst>
            <pc:docMk/>
            <pc:sldMk cId="3287113549" sldId="2576"/>
            <ac:spMk id="4" creationId="{C9A957DC-919F-7C09-7A14-9CC00DB55967}"/>
          </ac:spMkLst>
        </pc:spChg>
        <pc:spChg chg="add del">
          <ac:chgData name="Chris Hetzler" userId="c4b66aa6-e11e-422c-b626-ec6455090ab0" providerId="ADAL" clId="{98708C3D-CEDC-4E6D-83AE-73375EFD7A90}" dt="2025-04-21T10:42:31.387" v="102"/>
          <ac:spMkLst>
            <pc:docMk/>
            <pc:sldMk cId="3287113549" sldId="2576"/>
            <ac:spMk id="10" creationId="{2961259D-605E-E200-FF9F-7C8C71D7C8E4}"/>
          </ac:spMkLst>
        </pc:spChg>
        <pc:picChg chg="mod ord">
          <ac:chgData name="Chris Hetzler" userId="c4b66aa6-e11e-422c-b626-ec6455090ab0" providerId="ADAL" clId="{98708C3D-CEDC-4E6D-83AE-73375EFD7A90}" dt="2025-04-21T10:40:30.497" v="7" actId="34807"/>
          <ac:picMkLst>
            <pc:docMk/>
            <pc:sldMk cId="3287113549" sldId="2576"/>
            <ac:picMk id="5" creationId="{7E21AAB2-B706-44F9-AED9-8DE704AD2DCD}"/>
          </ac:picMkLst>
        </pc:picChg>
      </pc:sldChg>
      <pc:sldChg chg="del">
        <pc:chgData name="Chris Hetzler" userId="c4b66aa6-e11e-422c-b626-ec6455090ab0" providerId="ADAL" clId="{98708C3D-CEDC-4E6D-83AE-73375EFD7A90}" dt="2025-04-21T10:40:30.497" v="7" actId="34807"/>
        <pc:sldMkLst>
          <pc:docMk/>
          <pc:sldMk cId="3907314927" sldId="2576"/>
        </pc:sldMkLst>
      </pc:sldChg>
      <pc:sldChg chg="addSp delSp modSp add mod modTransition setBg addAnim delDesignElem">
        <pc:chgData name="Chris Hetzler" userId="c4b66aa6-e11e-422c-b626-ec6455090ab0" providerId="ADAL" clId="{98708C3D-CEDC-4E6D-83AE-73375EFD7A90}" dt="2025-04-22T13:46:34.080" v="7764" actId="20577"/>
        <pc:sldMkLst>
          <pc:docMk/>
          <pc:sldMk cId="2513061205" sldId="2577"/>
        </pc:sldMkLst>
        <pc:spChg chg="mod">
          <ac:chgData name="Chris Hetzler" userId="c4b66aa6-e11e-422c-b626-ec6455090ab0" providerId="ADAL" clId="{98708C3D-CEDC-4E6D-83AE-73375EFD7A90}" dt="2025-04-22T13:41:52.405" v="7119" actId="2711"/>
          <ac:spMkLst>
            <pc:docMk/>
            <pc:sldMk cId="2513061205" sldId="2577"/>
            <ac:spMk id="2" creationId="{7ECA9B3F-1C89-F768-6FC8-782FB2774D12}"/>
          </ac:spMkLst>
        </pc:spChg>
        <pc:spChg chg="mod">
          <ac:chgData name="Chris Hetzler" userId="c4b66aa6-e11e-422c-b626-ec6455090ab0" providerId="ADAL" clId="{98708C3D-CEDC-4E6D-83AE-73375EFD7A90}" dt="2025-04-22T13:46:34.080" v="7764" actId="20577"/>
          <ac:spMkLst>
            <pc:docMk/>
            <pc:sldMk cId="2513061205" sldId="2577"/>
            <ac:spMk id="4" creationId="{356F0CCC-4E51-A862-BEBE-A59B33798AA5}"/>
          </ac:spMkLst>
        </pc:spChg>
        <pc:spChg chg="add del">
          <ac:chgData name="Chris Hetzler" userId="c4b66aa6-e11e-422c-b626-ec6455090ab0" providerId="ADAL" clId="{98708C3D-CEDC-4E6D-83AE-73375EFD7A90}" dt="2025-04-22T13:40:40.741" v="7099" actId="26606"/>
          <ac:spMkLst>
            <pc:docMk/>
            <pc:sldMk cId="2513061205" sldId="2577"/>
            <ac:spMk id="7" creationId="{12609869-9E80-471B-A487-A53288E0E791}"/>
          </ac:spMkLst>
        </pc:spChg>
        <pc:spChg chg="add del">
          <ac:chgData name="Chris Hetzler" userId="c4b66aa6-e11e-422c-b626-ec6455090ab0" providerId="ADAL" clId="{98708C3D-CEDC-4E6D-83AE-73375EFD7A90}" dt="2025-04-21T10:42:31.387" v="102"/>
          <ac:spMkLst>
            <pc:docMk/>
            <pc:sldMk cId="2513061205" sldId="2577"/>
            <ac:spMk id="10" creationId="{6ACA6F80-D392-A64E-3CF8-F28F1CCEE67B}"/>
          </ac:spMkLst>
        </pc:spChg>
        <pc:spChg chg="add del">
          <ac:chgData name="Chris Hetzler" userId="c4b66aa6-e11e-422c-b626-ec6455090ab0" providerId="ADAL" clId="{98708C3D-CEDC-4E6D-83AE-73375EFD7A90}" dt="2025-04-22T13:40:40.741" v="7099" actId="26606"/>
          <ac:spMkLst>
            <pc:docMk/>
            <pc:sldMk cId="2513061205" sldId="2577"/>
            <ac:spMk id="12" creationId="{7004738A-9D34-43E8-97D2-CA0EED4F8BE0}"/>
          </ac:spMkLst>
        </pc:spChg>
        <pc:spChg chg="add del">
          <ac:chgData name="Chris Hetzler" userId="c4b66aa6-e11e-422c-b626-ec6455090ab0" providerId="ADAL" clId="{98708C3D-CEDC-4E6D-83AE-73375EFD7A90}" dt="2025-04-22T13:40:40.741" v="7099" actId="26606"/>
          <ac:spMkLst>
            <pc:docMk/>
            <pc:sldMk cId="2513061205" sldId="2577"/>
            <ac:spMk id="14" creationId="{B8B8D07F-F13E-443E-BA68-2D26672D76B9}"/>
          </ac:spMkLst>
        </pc:spChg>
        <pc:spChg chg="add del">
          <ac:chgData name="Chris Hetzler" userId="c4b66aa6-e11e-422c-b626-ec6455090ab0" providerId="ADAL" clId="{98708C3D-CEDC-4E6D-83AE-73375EFD7A90}" dt="2025-04-22T13:40:40.741" v="7099" actId="26606"/>
          <ac:spMkLst>
            <pc:docMk/>
            <pc:sldMk cId="2513061205" sldId="2577"/>
            <ac:spMk id="16" creationId="{2813A4FA-24A5-41ED-A534-3807D1B2F344}"/>
          </ac:spMkLst>
        </pc:spChg>
        <pc:spChg chg="add del">
          <ac:chgData name="Chris Hetzler" userId="c4b66aa6-e11e-422c-b626-ec6455090ab0" providerId="ADAL" clId="{98708C3D-CEDC-4E6D-83AE-73375EFD7A90}" dt="2025-04-22T13:40:40.741" v="7099" actId="26606"/>
          <ac:spMkLst>
            <pc:docMk/>
            <pc:sldMk cId="2513061205" sldId="2577"/>
            <ac:spMk id="18" creationId="{C3944F27-CA70-4E84-A51A-E6BF89558979}"/>
          </ac:spMkLst>
        </pc:spChg>
        <pc:spChg chg="add del">
          <ac:chgData name="Chris Hetzler" userId="c4b66aa6-e11e-422c-b626-ec6455090ab0" providerId="ADAL" clId="{98708C3D-CEDC-4E6D-83AE-73375EFD7A90}" dt="2025-04-22T13:40:56.185" v="7101" actId="26606"/>
          <ac:spMkLst>
            <pc:docMk/>
            <pc:sldMk cId="2513061205" sldId="2577"/>
            <ac:spMk id="20" creationId="{979E27D9-03C7-44E2-9FF8-15D0C8506AF7}"/>
          </ac:spMkLst>
        </pc:spChg>
        <pc:spChg chg="add del">
          <ac:chgData name="Chris Hetzler" userId="c4b66aa6-e11e-422c-b626-ec6455090ab0" providerId="ADAL" clId="{98708C3D-CEDC-4E6D-83AE-73375EFD7A90}" dt="2025-04-22T13:40:56.185" v="7101" actId="26606"/>
          <ac:spMkLst>
            <pc:docMk/>
            <pc:sldMk cId="2513061205" sldId="2577"/>
            <ac:spMk id="21" creationId="{EEBF1590-3B36-48EE-A89D-3B6F3CB256AB}"/>
          </ac:spMkLst>
        </pc:spChg>
        <pc:spChg chg="add del">
          <ac:chgData name="Chris Hetzler" userId="c4b66aa6-e11e-422c-b626-ec6455090ab0" providerId="ADAL" clId="{98708C3D-CEDC-4E6D-83AE-73375EFD7A90}" dt="2025-04-22T13:40:56.185" v="7101" actId="26606"/>
          <ac:spMkLst>
            <pc:docMk/>
            <pc:sldMk cId="2513061205" sldId="2577"/>
            <ac:spMk id="22" creationId="{AC8F6C8C-AB5A-4548-942D-E3FD40ACBC49}"/>
          </ac:spMkLst>
        </pc:spChg>
        <pc:spChg chg="add">
          <ac:chgData name="Chris Hetzler" userId="c4b66aa6-e11e-422c-b626-ec6455090ab0" providerId="ADAL" clId="{98708C3D-CEDC-4E6D-83AE-73375EFD7A90}" dt="2025-04-22T13:40:56.185" v="7102" actId="26606"/>
          <ac:spMkLst>
            <pc:docMk/>
            <pc:sldMk cId="2513061205" sldId="2577"/>
            <ac:spMk id="24" creationId="{C4285719-470E-454C-AF62-8323075F1F5B}"/>
          </ac:spMkLst>
        </pc:spChg>
        <pc:spChg chg="add">
          <ac:chgData name="Chris Hetzler" userId="c4b66aa6-e11e-422c-b626-ec6455090ab0" providerId="ADAL" clId="{98708C3D-CEDC-4E6D-83AE-73375EFD7A90}" dt="2025-04-22T13:40:56.185" v="7102" actId="26606"/>
          <ac:spMkLst>
            <pc:docMk/>
            <pc:sldMk cId="2513061205" sldId="2577"/>
            <ac:spMk id="25" creationId="{CD9FE4EF-C4D8-49A0-B2FF-81D8DB7D8A24}"/>
          </ac:spMkLst>
        </pc:spChg>
        <pc:spChg chg="add">
          <ac:chgData name="Chris Hetzler" userId="c4b66aa6-e11e-422c-b626-ec6455090ab0" providerId="ADAL" clId="{98708C3D-CEDC-4E6D-83AE-73375EFD7A90}" dt="2025-04-22T13:40:56.185" v="7102" actId="26606"/>
          <ac:spMkLst>
            <pc:docMk/>
            <pc:sldMk cId="2513061205" sldId="2577"/>
            <ac:spMk id="26" creationId="{4300840D-0A0B-4512-BACA-B439D5B9C57C}"/>
          </ac:spMkLst>
        </pc:spChg>
        <pc:spChg chg="add">
          <ac:chgData name="Chris Hetzler" userId="c4b66aa6-e11e-422c-b626-ec6455090ab0" providerId="ADAL" clId="{98708C3D-CEDC-4E6D-83AE-73375EFD7A90}" dt="2025-04-22T13:40:56.185" v="7102" actId="26606"/>
          <ac:spMkLst>
            <pc:docMk/>
            <pc:sldMk cId="2513061205" sldId="2577"/>
            <ac:spMk id="27" creationId="{D2B78728-A580-49A7-84F9-6EF6F583ADE0}"/>
          </ac:spMkLst>
        </pc:spChg>
        <pc:spChg chg="add">
          <ac:chgData name="Chris Hetzler" userId="c4b66aa6-e11e-422c-b626-ec6455090ab0" providerId="ADAL" clId="{98708C3D-CEDC-4E6D-83AE-73375EFD7A90}" dt="2025-04-22T13:40:56.185" v="7102" actId="26606"/>
          <ac:spMkLst>
            <pc:docMk/>
            <pc:sldMk cId="2513061205" sldId="2577"/>
            <ac:spMk id="28" creationId="{38FAA1A1-D861-433F-88FA-1E9D6FD31D11}"/>
          </ac:spMkLst>
        </pc:spChg>
        <pc:spChg chg="add">
          <ac:chgData name="Chris Hetzler" userId="c4b66aa6-e11e-422c-b626-ec6455090ab0" providerId="ADAL" clId="{98708C3D-CEDC-4E6D-83AE-73375EFD7A90}" dt="2025-04-22T13:40:56.185" v="7102" actId="26606"/>
          <ac:spMkLst>
            <pc:docMk/>
            <pc:sldMk cId="2513061205" sldId="2577"/>
            <ac:spMk id="29" creationId="{8D71EDA1-87BF-4D5D-AB79-F346FD19278A}"/>
          </ac:spMkLst>
        </pc:spChg>
        <pc:picChg chg="mod ord">
          <ac:chgData name="Chris Hetzler" userId="c4b66aa6-e11e-422c-b626-ec6455090ab0" providerId="ADAL" clId="{98708C3D-CEDC-4E6D-83AE-73375EFD7A90}" dt="2025-04-22T13:41:57.059" v="7120" actId="1076"/>
          <ac:picMkLst>
            <pc:docMk/>
            <pc:sldMk cId="2513061205" sldId="2577"/>
            <ac:picMk id="5" creationId="{6F052279-8885-47ED-BAE5-F464A6A724E0}"/>
          </ac:picMkLst>
        </pc:picChg>
      </pc:sldChg>
      <pc:sldChg chg="addSp delSp modSp add del mod modTransition setBg addAnim delDesignElem">
        <pc:chgData name="Chris Hetzler" userId="c4b66aa6-e11e-422c-b626-ec6455090ab0" providerId="ADAL" clId="{98708C3D-CEDC-4E6D-83AE-73375EFD7A90}" dt="2025-04-22T13:40:17.671" v="7097" actId="2696"/>
        <pc:sldMkLst>
          <pc:docMk/>
          <pc:sldMk cId="2885005306" sldId="2578"/>
        </pc:sldMkLst>
        <pc:spChg chg="mod">
          <ac:chgData name="Chris Hetzler" userId="c4b66aa6-e11e-422c-b626-ec6455090ab0" providerId="ADAL" clId="{98708C3D-CEDC-4E6D-83AE-73375EFD7A90}" dt="2025-04-21T10:40:30.497" v="7" actId="34807"/>
          <ac:spMkLst>
            <pc:docMk/>
            <pc:sldMk cId="2885005306" sldId="2578"/>
            <ac:spMk id="2" creationId="{4F17B7CA-9E94-E3F0-1B11-739F204D1E78}"/>
          </ac:spMkLst>
        </pc:spChg>
        <pc:spChg chg="mod">
          <ac:chgData name="Chris Hetzler" userId="c4b66aa6-e11e-422c-b626-ec6455090ab0" providerId="ADAL" clId="{98708C3D-CEDC-4E6D-83AE-73375EFD7A90}" dt="2025-04-21T10:40:30.497" v="7" actId="34807"/>
          <ac:spMkLst>
            <pc:docMk/>
            <pc:sldMk cId="2885005306" sldId="2578"/>
            <ac:spMk id="4" creationId="{E9C0DC86-0C8F-0FA4-9667-CA7ED9DC77ED}"/>
          </ac:spMkLst>
        </pc:spChg>
        <pc:spChg chg="add del">
          <ac:chgData name="Chris Hetzler" userId="c4b66aa6-e11e-422c-b626-ec6455090ab0" providerId="ADAL" clId="{98708C3D-CEDC-4E6D-83AE-73375EFD7A90}" dt="2025-04-21T10:42:31.387" v="102"/>
          <ac:spMkLst>
            <pc:docMk/>
            <pc:sldMk cId="2885005306" sldId="2578"/>
            <ac:spMk id="10" creationId="{2961259D-605E-E200-FF9F-7C8C71D7C8E4}"/>
          </ac:spMkLst>
        </pc:spChg>
        <pc:picChg chg="mod ord">
          <ac:chgData name="Chris Hetzler" userId="c4b66aa6-e11e-422c-b626-ec6455090ab0" providerId="ADAL" clId="{98708C3D-CEDC-4E6D-83AE-73375EFD7A90}" dt="2025-04-21T10:40:30.497" v="7" actId="34807"/>
          <ac:picMkLst>
            <pc:docMk/>
            <pc:sldMk cId="2885005306" sldId="2578"/>
            <ac:picMk id="5" creationId="{6149158F-06C6-4263-B3CF-A5694233AF24}"/>
          </ac:picMkLst>
        </pc:picChg>
      </pc:sldChg>
      <pc:sldChg chg="addSp delSp modSp add mod modTransition setBg addAnim delDesignElem">
        <pc:chgData name="Chris Hetzler" userId="c4b66aa6-e11e-422c-b626-ec6455090ab0" providerId="ADAL" clId="{98708C3D-CEDC-4E6D-83AE-73375EFD7A90}" dt="2025-04-22T13:51:25.063" v="8466" actId="20577"/>
        <pc:sldMkLst>
          <pc:docMk/>
          <pc:sldMk cId="201322091" sldId="2579"/>
        </pc:sldMkLst>
        <pc:spChg chg="mod">
          <ac:chgData name="Chris Hetzler" userId="c4b66aa6-e11e-422c-b626-ec6455090ab0" providerId="ADAL" clId="{98708C3D-CEDC-4E6D-83AE-73375EFD7A90}" dt="2025-04-22T13:46:53.265" v="7767" actId="1076"/>
          <ac:spMkLst>
            <pc:docMk/>
            <pc:sldMk cId="201322091" sldId="2579"/>
            <ac:spMk id="2" creationId="{9A782973-96F6-F985-9B53-00EAC0C59E75}"/>
          </ac:spMkLst>
        </pc:spChg>
        <pc:spChg chg="mod">
          <ac:chgData name="Chris Hetzler" userId="c4b66aa6-e11e-422c-b626-ec6455090ab0" providerId="ADAL" clId="{98708C3D-CEDC-4E6D-83AE-73375EFD7A90}" dt="2025-04-22T13:51:25.063" v="8466" actId="20577"/>
          <ac:spMkLst>
            <pc:docMk/>
            <pc:sldMk cId="201322091" sldId="2579"/>
            <ac:spMk id="4" creationId="{675AF7F1-8FD9-AD83-A0EE-A06E3587C7C2}"/>
          </ac:spMkLst>
        </pc:spChg>
        <pc:spChg chg="add del">
          <ac:chgData name="Chris Hetzler" userId="c4b66aa6-e11e-422c-b626-ec6455090ab0" providerId="ADAL" clId="{98708C3D-CEDC-4E6D-83AE-73375EFD7A90}" dt="2025-04-21T10:42:31.387" v="102"/>
          <ac:spMkLst>
            <pc:docMk/>
            <pc:sldMk cId="201322091" sldId="2579"/>
            <ac:spMk id="10" creationId="{2961259D-605E-E200-FF9F-7C8C71D7C8E4}"/>
          </ac:spMkLst>
        </pc:spChg>
        <pc:picChg chg="mod ord">
          <ac:chgData name="Chris Hetzler" userId="c4b66aa6-e11e-422c-b626-ec6455090ab0" providerId="ADAL" clId="{98708C3D-CEDC-4E6D-83AE-73375EFD7A90}" dt="2025-04-21T10:40:30.497" v="7" actId="34807"/>
          <ac:picMkLst>
            <pc:docMk/>
            <pc:sldMk cId="201322091" sldId="2579"/>
            <ac:picMk id="5" creationId="{6EE86EFC-FD54-4992-AE6D-891E2760A6F4}"/>
          </ac:picMkLst>
        </pc:picChg>
      </pc:sldChg>
      <pc:sldChg chg="del">
        <pc:chgData name="Chris Hetzler" userId="c4b66aa6-e11e-422c-b626-ec6455090ab0" providerId="ADAL" clId="{98708C3D-CEDC-4E6D-83AE-73375EFD7A90}" dt="2025-04-21T10:40:30.497" v="7" actId="34807"/>
        <pc:sldMkLst>
          <pc:docMk/>
          <pc:sldMk cId="1534282708" sldId="2580"/>
        </pc:sldMkLst>
      </pc:sldChg>
      <pc:sldChg chg="addSp delSp modSp add mod modTransition setBg addAnim delDesignElem">
        <pc:chgData name="Chris Hetzler" userId="c4b66aa6-e11e-422c-b626-ec6455090ab0" providerId="ADAL" clId="{98708C3D-CEDC-4E6D-83AE-73375EFD7A90}" dt="2025-04-22T15:00:56.851" v="8818" actId="255"/>
        <pc:sldMkLst>
          <pc:docMk/>
          <pc:sldMk cId="3826699399" sldId="2580"/>
        </pc:sldMkLst>
        <pc:spChg chg="mod">
          <ac:chgData name="Chris Hetzler" userId="c4b66aa6-e11e-422c-b626-ec6455090ab0" providerId="ADAL" clId="{98708C3D-CEDC-4E6D-83AE-73375EFD7A90}" dt="2025-04-22T15:00:56.851" v="8818" actId="255"/>
          <ac:spMkLst>
            <pc:docMk/>
            <pc:sldMk cId="3826699399" sldId="2580"/>
            <ac:spMk id="2" creationId="{7128EC8E-ECFE-D405-CB45-94030041A8DF}"/>
          </ac:spMkLst>
        </pc:spChg>
        <pc:spChg chg="mod">
          <ac:chgData name="Chris Hetzler" userId="c4b66aa6-e11e-422c-b626-ec6455090ab0" providerId="ADAL" clId="{98708C3D-CEDC-4E6D-83AE-73375EFD7A90}" dt="2025-04-22T15:00:43.775" v="8816" actId="2711"/>
          <ac:spMkLst>
            <pc:docMk/>
            <pc:sldMk cId="3826699399" sldId="2580"/>
            <ac:spMk id="4" creationId="{9ADED40A-58BB-E581-D89F-82775F673E40}"/>
          </ac:spMkLst>
        </pc:spChg>
        <pc:spChg chg="add">
          <ac:chgData name="Chris Hetzler" userId="c4b66aa6-e11e-422c-b626-ec6455090ab0" providerId="ADAL" clId="{98708C3D-CEDC-4E6D-83AE-73375EFD7A90}" dt="2025-04-22T13:55:32.330" v="8472" actId="26606"/>
          <ac:spMkLst>
            <pc:docMk/>
            <pc:sldMk cId="3826699399" sldId="2580"/>
            <ac:spMk id="7" creationId="{435ADAF7-9BEB-4FA3-AE9F-4CF47620EB6A}"/>
          </ac:spMkLst>
        </pc:spChg>
        <pc:spChg chg="add del">
          <ac:chgData name="Chris Hetzler" userId="c4b66aa6-e11e-422c-b626-ec6455090ab0" providerId="ADAL" clId="{98708C3D-CEDC-4E6D-83AE-73375EFD7A90}" dt="2025-04-21T10:42:31.387" v="102"/>
          <ac:spMkLst>
            <pc:docMk/>
            <pc:sldMk cId="3826699399" sldId="2580"/>
            <ac:spMk id="10" creationId="{6ACA6F80-D392-A64E-3CF8-F28F1CCEE67B}"/>
          </ac:spMkLst>
        </pc:spChg>
        <pc:spChg chg="add">
          <ac:chgData name="Chris Hetzler" userId="c4b66aa6-e11e-422c-b626-ec6455090ab0" providerId="ADAL" clId="{98708C3D-CEDC-4E6D-83AE-73375EFD7A90}" dt="2025-04-22T13:55:32.330" v="8472" actId="26606"/>
          <ac:spMkLst>
            <pc:docMk/>
            <pc:sldMk cId="3826699399" sldId="2580"/>
            <ac:spMk id="12" creationId="{57BB0BA7-0383-4937-8874-B01AAA08E2CB}"/>
          </ac:spMkLst>
        </pc:spChg>
        <pc:spChg chg="add">
          <ac:chgData name="Chris Hetzler" userId="c4b66aa6-e11e-422c-b626-ec6455090ab0" providerId="ADAL" clId="{98708C3D-CEDC-4E6D-83AE-73375EFD7A90}" dt="2025-04-22T13:55:32.330" v="8472" actId="26606"/>
          <ac:spMkLst>
            <pc:docMk/>
            <pc:sldMk cId="3826699399" sldId="2580"/>
            <ac:spMk id="14" creationId="{ACD3AB31-A71C-4414-BA05-CF667CBA34D2}"/>
          </ac:spMkLst>
        </pc:spChg>
        <pc:picChg chg="mod">
          <ac:chgData name="Chris Hetzler" userId="c4b66aa6-e11e-422c-b626-ec6455090ab0" providerId="ADAL" clId="{98708C3D-CEDC-4E6D-83AE-73375EFD7A90}" dt="2025-04-22T13:56:11.535" v="8473" actId="27614"/>
          <ac:picMkLst>
            <pc:docMk/>
            <pc:sldMk cId="3826699399" sldId="2580"/>
            <ac:picMk id="5" creationId="{56DA34D0-E8AE-4015-906A-3D7AAAFC4FDC}"/>
          </ac:picMkLst>
        </pc:picChg>
      </pc:sldChg>
      <pc:sldChg chg="addSp delSp modSp del mod">
        <pc:chgData name="Chris Hetzler" userId="c4b66aa6-e11e-422c-b626-ec6455090ab0" providerId="ADAL" clId="{98708C3D-CEDC-4E6D-83AE-73375EFD7A90}" dt="2025-04-21T11:06:51.067" v="335" actId="47"/>
        <pc:sldMkLst>
          <pc:docMk/>
          <pc:sldMk cId="786823395" sldId="2581"/>
        </pc:sldMkLst>
        <pc:spChg chg="mod">
          <ac:chgData name="Chris Hetzler" userId="c4b66aa6-e11e-422c-b626-ec6455090ab0" providerId="ADAL" clId="{98708C3D-CEDC-4E6D-83AE-73375EFD7A90}" dt="2025-04-21T11:03:13.697" v="285" actId="20577"/>
          <ac:spMkLst>
            <pc:docMk/>
            <pc:sldMk cId="786823395" sldId="2581"/>
            <ac:spMk id="2" creationId="{A323999C-BDEA-5333-CCA8-827C5E1D0141}"/>
          </ac:spMkLst>
        </pc:spChg>
        <pc:spChg chg="mod">
          <ac:chgData name="Chris Hetzler" userId="c4b66aa6-e11e-422c-b626-ec6455090ab0" providerId="ADAL" clId="{98708C3D-CEDC-4E6D-83AE-73375EFD7A90}" dt="2025-04-21T11:03:16.828" v="286" actId="6549"/>
          <ac:spMkLst>
            <pc:docMk/>
            <pc:sldMk cId="786823395" sldId="2581"/>
            <ac:spMk id="4" creationId="{953107EA-A574-FC12-04AD-67D23AE138CD}"/>
          </ac:spMkLst>
        </pc:spChg>
        <pc:spChg chg="del mod">
          <ac:chgData name="Chris Hetzler" userId="c4b66aa6-e11e-422c-b626-ec6455090ab0" providerId="ADAL" clId="{98708C3D-CEDC-4E6D-83AE-73375EFD7A90}" dt="2025-04-21T11:02:24.406" v="269" actId="478"/>
          <ac:spMkLst>
            <pc:docMk/>
            <pc:sldMk cId="786823395" sldId="2581"/>
            <ac:spMk id="5" creationId="{F4B79128-A8F1-6AA2-864F-842763467DA6}"/>
          </ac:spMkLst>
        </pc:spChg>
        <pc:spChg chg="del">
          <ac:chgData name="Chris Hetzler" userId="c4b66aa6-e11e-422c-b626-ec6455090ab0" providerId="ADAL" clId="{98708C3D-CEDC-4E6D-83AE-73375EFD7A90}" dt="2025-04-21T11:02:30.280" v="270" actId="478"/>
          <ac:spMkLst>
            <pc:docMk/>
            <pc:sldMk cId="786823395" sldId="2581"/>
            <ac:spMk id="6" creationId="{DCD93CCB-CCB8-039C-F364-F90D5F5446E0}"/>
          </ac:spMkLst>
        </pc:spChg>
        <pc:spChg chg="add mod">
          <ac:chgData name="Chris Hetzler" userId="c4b66aa6-e11e-422c-b626-ec6455090ab0" providerId="ADAL" clId="{98708C3D-CEDC-4E6D-83AE-73375EFD7A90}" dt="2025-04-21T11:06:30.476" v="331" actId="21"/>
          <ac:spMkLst>
            <pc:docMk/>
            <pc:sldMk cId="786823395" sldId="2581"/>
            <ac:spMk id="9" creationId="{C0F5DF29-ECE5-D553-BFD1-06F8AEEB5021}"/>
          </ac:spMkLst>
        </pc:spChg>
        <pc:picChg chg="del">
          <ac:chgData name="Chris Hetzler" userId="c4b66aa6-e11e-422c-b626-ec6455090ab0" providerId="ADAL" clId="{98708C3D-CEDC-4E6D-83AE-73375EFD7A90}" dt="2025-04-21T11:06:30.476" v="331" actId="21"/>
          <ac:picMkLst>
            <pc:docMk/>
            <pc:sldMk cId="786823395" sldId="2581"/>
            <ac:picMk id="7" creationId="{5A801C98-CDEA-4FF4-8178-8F34D6A7A4AD}"/>
          </ac:picMkLst>
        </pc:picChg>
        <pc:picChg chg="del">
          <ac:chgData name="Chris Hetzler" userId="c4b66aa6-e11e-422c-b626-ec6455090ab0" providerId="ADAL" clId="{98708C3D-CEDC-4E6D-83AE-73375EFD7A90}" dt="2025-04-21T11:03:26.769" v="287" actId="478"/>
          <ac:picMkLst>
            <pc:docMk/>
            <pc:sldMk cId="786823395" sldId="2581"/>
            <ac:picMk id="8" creationId="{76CD15B4-B886-C2B4-A066-B519C8631061}"/>
          </ac:picMkLst>
        </pc:picChg>
        <pc:picChg chg="del">
          <ac:chgData name="Chris Hetzler" userId="c4b66aa6-e11e-422c-b626-ec6455090ab0" providerId="ADAL" clId="{98708C3D-CEDC-4E6D-83AE-73375EFD7A90}" dt="2025-04-21T11:03:28.874" v="288" actId="478"/>
          <ac:picMkLst>
            <pc:docMk/>
            <pc:sldMk cId="786823395" sldId="2581"/>
            <ac:picMk id="10" creationId="{9D178AD0-0CD9-1A05-681B-DC5FD76CE252}"/>
          </ac:picMkLst>
        </pc:picChg>
      </pc:sldChg>
      <pc:sldChg chg="delSp modSp new del mod">
        <pc:chgData name="Chris Hetzler" userId="c4b66aa6-e11e-422c-b626-ec6455090ab0" providerId="ADAL" clId="{98708C3D-CEDC-4E6D-83AE-73375EFD7A90}" dt="2025-04-21T11:06:48.634" v="334" actId="47"/>
        <pc:sldMkLst>
          <pc:docMk/>
          <pc:sldMk cId="2423047703" sldId="2582"/>
        </pc:sldMkLst>
        <pc:spChg chg="mod">
          <ac:chgData name="Chris Hetzler" userId="c4b66aa6-e11e-422c-b626-ec6455090ab0" providerId="ADAL" clId="{98708C3D-CEDC-4E6D-83AE-73375EFD7A90}" dt="2025-04-21T11:04:17.664" v="304" actId="2711"/>
          <ac:spMkLst>
            <pc:docMk/>
            <pc:sldMk cId="2423047703" sldId="2582"/>
            <ac:spMk id="2" creationId="{AC0AC055-7801-6605-574B-0E764B22D11B}"/>
          </ac:spMkLst>
        </pc:spChg>
        <pc:spChg chg="del">
          <ac:chgData name="Chris Hetzler" userId="c4b66aa6-e11e-422c-b626-ec6455090ab0" providerId="ADAL" clId="{98708C3D-CEDC-4E6D-83AE-73375EFD7A90}" dt="2025-04-21T11:04:23.240" v="305" actId="478"/>
          <ac:spMkLst>
            <pc:docMk/>
            <pc:sldMk cId="2423047703" sldId="2582"/>
            <ac:spMk id="5" creationId="{62287E38-12E5-576D-FBE8-CE66A1472920}"/>
          </ac:spMkLst>
        </pc:spChg>
        <pc:spChg chg="del">
          <ac:chgData name="Chris Hetzler" userId="c4b66aa6-e11e-422c-b626-ec6455090ab0" providerId="ADAL" clId="{98708C3D-CEDC-4E6D-83AE-73375EFD7A90}" dt="2025-04-21T11:04:26.573" v="306" actId="478"/>
          <ac:spMkLst>
            <pc:docMk/>
            <pc:sldMk cId="2423047703" sldId="2582"/>
            <ac:spMk id="6" creationId="{1336C732-E52F-3595-E7EB-5A0FF99677FF}"/>
          </ac:spMkLst>
        </pc:spChg>
      </pc:sldChg>
      <pc:sldChg chg="del">
        <pc:chgData name="Chris Hetzler" userId="c4b66aa6-e11e-422c-b626-ec6455090ab0" providerId="ADAL" clId="{98708C3D-CEDC-4E6D-83AE-73375EFD7A90}" dt="2025-04-21T10:40:30.497" v="7" actId="34807"/>
        <pc:sldMkLst>
          <pc:docMk/>
          <pc:sldMk cId="3744914918" sldId="2582"/>
        </pc:sldMkLst>
      </pc:sldChg>
      <pc:sldChg chg="addSp delSp modSp add mod setBg">
        <pc:chgData name="Chris Hetzler" userId="c4b66aa6-e11e-422c-b626-ec6455090ab0" providerId="ADAL" clId="{98708C3D-CEDC-4E6D-83AE-73375EFD7A90}" dt="2025-04-21T15:04:43.076" v="1030" actId="14100"/>
        <pc:sldMkLst>
          <pc:docMk/>
          <pc:sldMk cId="3018274466" sldId="2583"/>
        </pc:sldMkLst>
        <pc:spChg chg="mod">
          <ac:chgData name="Chris Hetzler" userId="c4b66aa6-e11e-422c-b626-ec6455090ab0" providerId="ADAL" clId="{98708C3D-CEDC-4E6D-83AE-73375EFD7A90}" dt="2025-04-21T13:50:36.683" v="615" actId="113"/>
          <ac:spMkLst>
            <pc:docMk/>
            <pc:sldMk cId="3018274466" sldId="2583"/>
            <ac:spMk id="2" creationId="{F5302564-5ABF-5102-4A14-F7F8A04A2D58}"/>
          </ac:spMkLst>
        </pc:spChg>
        <pc:spChg chg="add del mod">
          <ac:chgData name="Chris Hetzler" userId="c4b66aa6-e11e-422c-b626-ec6455090ab0" providerId="ADAL" clId="{98708C3D-CEDC-4E6D-83AE-73375EFD7A90}" dt="2025-04-21T11:07:15.677" v="342" actId="26606"/>
          <ac:spMkLst>
            <pc:docMk/>
            <pc:sldMk cId="3018274466" sldId="2583"/>
            <ac:spMk id="4" creationId="{AC7E34D5-303C-145F-0CC4-65AF2C4AABF1}"/>
          </ac:spMkLst>
        </pc:spChg>
        <pc:spChg chg="add del mod">
          <ac:chgData name="Chris Hetzler" userId="c4b66aa6-e11e-422c-b626-ec6455090ab0" providerId="ADAL" clId="{98708C3D-CEDC-4E6D-83AE-73375EFD7A90}" dt="2025-04-21T11:06:01.734" v="327" actId="478"/>
          <ac:spMkLst>
            <pc:docMk/>
            <pc:sldMk cId="3018274466" sldId="2583"/>
            <ac:spMk id="5" creationId="{3B07D134-4CE1-E330-7140-115BA894F33D}"/>
          </ac:spMkLst>
        </pc:spChg>
        <pc:spChg chg="del mod ord">
          <ac:chgData name="Chris Hetzler" userId="c4b66aa6-e11e-422c-b626-ec6455090ab0" providerId="ADAL" clId="{98708C3D-CEDC-4E6D-83AE-73375EFD7A90}" dt="2025-04-21T13:59:10.772" v="908" actId="478"/>
          <ac:spMkLst>
            <pc:docMk/>
            <pc:sldMk cId="3018274466" sldId="2583"/>
            <ac:spMk id="6" creationId="{A0825057-A162-A806-B484-84FF8F2E9325}"/>
          </ac:spMkLst>
        </pc:spChg>
        <pc:spChg chg="add del">
          <ac:chgData name="Chris Hetzler" userId="c4b66aa6-e11e-422c-b626-ec6455090ab0" providerId="ADAL" clId="{98708C3D-CEDC-4E6D-83AE-73375EFD7A90}" dt="2025-04-21T11:07:15.677" v="342" actId="26606"/>
          <ac:spMkLst>
            <pc:docMk/>
            <pc:sldMk cId="3018274466" sldId="2583"/>
            <ac:spMk id="12" creationId="{37B65277-82C6-6D08-6DCA-4A7DCC3B7136}"/>
          </ac:spMkLst>
        </pc:spChg>
        <pc:spChg chg="add del">
          <ac:chgData name="Chris Hetzler" userId="c4b66aa6-e11e-422c-b626-ec6455090ab0" providerId="ADAL" clId="{98708C3D-CEDC-4E6D-83AE-73375EFD7A90}" dt="2025-04-21T11:07:08.240" v="337" actId="26606"/>
          <ac:spMkLst>
            <pc:docMk/>
            <pc:sldMk cId="3018274466" sldId="2583"/>
            <ac:spMk id="17" creationId="{12609869-9E80-471B-A487-A53288E0E791}"/>
          </ac:spMkLst>
        </pc:spChg>
        <pc:spChg chg="add del">
          <ac:chgData name="Chris Hetzler" userId="c4b66aa6-e11e-422c-b626-ec6455090ab0" providerId="ADAL" clId="{98708C3D-CEDC-4E6D-83AE-73375EFD7A90}" dt="2025-04-21T11:07:08.240" v="337" actId="26606"/>
          <ac:spMkLst>
            <pc:docMk/>
            <pc:sldMk cId="3018274466" sldId="2583"/>
            <ac:spMk id="19" creationId="{7004738A-9D34-43E8-97D2-CA0EED4F8BE0}"/>
          </ac:spMkLst>
        </pc:spChg>
        <pc:spChg chg="add del">
          <ac:chgData name="Chris Hetzler" userId="c4b66aa6-e11e-422c-b626-ec6455090ab0" providerId="ADAL" clId="{98708C3D-CEDC-4E6D-83AE-73375EFD7A90}" dt="2025-04-21T11:07:08.240" v="337" actId="26606"/>
          <ac:spMkLst>
            <pc:docMk/>
            <pc:sldMk cId="3018274466" sldId="2583"/>
            <ac:spMk id="21" creationId="{B8B8D07F-F13E-443E-BA68-2D26672D76B9}"/>
          </ac:spMkLst>
        </pc:spChg>
        <pc:spChg chg="add del">
          <ac:chgData name="Chris Hetzler" userId="c4b66aa6-e11e-422c-b626-ec6455090ab0" providerId="ADAL" clId="{98708C3D-CEDC-4E6D-83AE-73375EFD7A90}" dt="2025-04-21T11:07:08.240" v="337" actId="26606"/>
          <ac:spMkLst>
            <pc:docMk/>
            <pc:sldMk cId="3018274466" sldId="2583"/>
            <ac:spMk id="23" creationId="{2813A4FA-24A5-41ED-A534-3807D1B2F344}"/>
          </ac:spMkLst>
        </pc:spChg>
        <pc:spChg chg="add del">
          <ac:chgData name="Chris Hetzler" userId="c4b66aa6-e11e-422c-b626-ec6455090ab0" providerId="ADAL" clId="{98708C3D-CEDC-4E6D-83AE-73375EFD7A90}" dt="2025-04-21T11:07:08.240" v="337" actId="26606"/>
          <ac:spMkLst>
            <pc:docMk/>
            <pc:sldMk cId="3018274466" sldId="2583"/>
            <ac:spMk id="25" creationId="{C3944F27-CA70-4E84-A51A-E6BF89558979}"/>
          </ac:spMkLst>
        </pc:spChg>
        <pc:spChg chg="add del">
          <ac:chgData name="Chris Hetzler" userId="c4b66aa6-e11e-422c-b626-ec6455090ab0" providerId="ADAL" clId="{98708C3D-CEDC-4E6D-83AE-73375EFD7A90}" dt="2025-04-21T11:07:11.967" v="339" actId="26606"/>
          <ac:spMkLst>
            <pc:docMk/>
            <pc:sldMk cId="3018274466" sldId="2583"/>
            <ac:spMk id="27" creationId="{37B65277-82C6-6D08-6DCA-4A7DCC3B7136}"/>
          </ac:spMkLst>
        </pc:spChg>
        <pc:spChg chg="add del">
          <ac:chgData name="Chris Hetzler" userId="c4b66aa6-e11e-422c-b626-ec6455090ab0" providerId="ADAL" clId="{98708C3D-CEDC-4E6D-83AE-73375EFD7A90}" dt="2025-04-21T11:07:15.661" v="341" actId="26606"/>
          <ac:spMkLst>
            <pc:docMk/>
            <pc:sldMk cId="3018274466" sldId="2583"/>
            <ac:spMk id="29" creationId="{7DE220E6-BA55-4F04-B3C4-F4985F3E77AF}"/>
          </ac:spMkLst>
        </pc:spChg>
        <pc:spChg chg="add del">
          <ac:chgData name="Chris Hetzler" userId="c4b66aa6-e11e-422c-b626-ec6455090ab0" providerId="ADAL" clId="{98708C3D-CEDC-4E6D-83AE-73375EFD7A90}" dt="2025-04-21T11:07:15.661" v="341" actId="26606"/>
          <ac:spMkLst>
            <pc:docMk/>
            <pc:sldMk cId="3018274466" sldId="2583"/>
            <ac:spMk id="30" creationId="{5AE190BC-D2FD-433E-AB89-0DF68EFD6D09}"/>
          </ac:spMkLst>
        </pc:spChg>
        <pc:spChg chg="add del">
          <ac:chgData name="Chris Hetzler" userId="c4b66aa6-e11e-422c-b626-ec6455090ab0" providerId="ADAL" clId="{98708C3D-CEDC-4E6D-83AE-73375EFD7A90}" dt="2025-04-21T11:07:15.661" v="341" actId="26606"/>
          <ac:spMkLst>
            <pc:docMk/>
            <pc:sldMk cId="3018274466" sldId="2583"/>
            <ac:spMk id="31" creationId="{43E8FEA2-54EE-4F84-B5DB-A055A7D805EE}"/>
          </ac:spMkLst>
        </pc:spChg>
        <pc:spChg chg="add del">
          <ac:chgData name="Chris Hetzler" userId="c4b66aa6-e11e-422c-b626-ec6455090ab0" providerId="ADAL" clId="{98708C3D-CEDC-4E6D-83AE-73375EFD7A90}" dt="2025-04-21T11:07:15.661" v="341" actId="26606"/>
          <ac:spMkLst>
            <pc:docMk/>
            <pc:sldMk cId="3018274466" sldId="2583"/>
            <ac:spMk id="32" creationId="{AC7E34D5-303C-145F-0CC4-65AF2C4AABF1}"/>
          </ac:spMkLst>
        </pc:spChg>
        <pc:spChg chg="add">
          <ac:chgData name="Chris Hetzler" userId="c4b66aa6-e11e-422c-b626-ec6455090ab0" providerId="ADAL" clId="{98708C3D-CEDC-4E6D-83AE-73375EFD7A90}" dt="2025-04-21T11:07:15.677" v="342" actId="26606"/>
          <ac:spMkLst>
            <pc:docMk/>
            <pc:sldMk cId="3018274466" sldId="2583"/>
            <ac:spMk id="34" creationId="{12609869-9E80-471B-A487-A53288E0E791}"/>
          </ac:spMkLst>
        </pc:spChg>
        <pc:spChg chg="add mod">
          <ac:chgData name="Chris Hetzler" userId="c4b66aa6-e11e-422c-b626-ec6455090ab0" providerId="ADAL" clId="{98708C3D-CEDC-4E6D-83AE-73375EFD7A90}" dt="2025-04-21T15:04:43.076" v="1030" actId="14100"/>
          <ac:spMkLst>
            <pc:docMk/>
            <pc:sldMk cId="3018274466" sldId="2583"/>
            <ac:spMk id="35" creationId="{AC7E34D5-303C-145F-0CC4-65AF2C4AABF1}"/>
          </ac:spMkLst>
        </pc:spChg>
        <pc:spChg chg="add">
          <ac:chgData name="Chris Hetzler" userId="c4b66aa6-e11e-422c-b626-ec6455090ab0" providerId="ADAL" clId="{98708C3D-CEDC-4E6D-83AE-73375EFD7A90}" dt="2025-04-21T11:07:15.677" v="342" actId="26606"/>
          <ac:spMkLst>
            <pc:docMk/>
            <pc:sldMk cId="3018274466" sldId="2583"/>
            <ac:spMk id="36" creationId="{7004738A-9D34-43E8-97D2-CA0EED4F8BE0}"/>
          </ac:spMkLst>
        </pc:spChg>
        <pc:spChg chg="add">
          <ac:chgData name="Chris Hetzler" userId="c4b66aa6-e11e-422c-b626-ec6455090ab0" providerId="ADAL" clId="{98708C3D-CEDC-4E6D-83AE-73375EFD7A90}" dt="2025-04-21T11:07:15.677" v="342" actId="26606"/>
          <ac:spMkLst>
            <pc:docMk/>
            <pc:sldMk cId="3018274466" sldId="2583"/>
            <ac:spMk id="37" creationId="{B8B8D07F-F13E-443E-BA68-2D26672D76B9}"/>
          </ac:spMkLst>
        </pc:spChg>
        <pc:spChg chg="add">
          <ac:chgData name="Chris Hetzler" userId="c4b66aa6-e11e-422c-b626-ec6455090ab0" providerId="ADAL" clId="{98708C3D-CEDC-4E6D-83AE-73375EFD7A90}" dt="2025-04-21T11:07:15.677" v="342" actId="26606"/>
          <ac:spMkLst>
            <pc:docMk/>
            <pc:sldMk cId="3018274466" sldId="2583"/>
            <ac:spMk id="38" creationId="{2813A4FA-24A5-41ED-A534-3807D1B2F344}"/>
          </ac:spMkLst>
        </pc:spChg>
        <pc:spChg chg="add">
          <ac:chgData name="Chris Hetzler" userId="c4b66aa6-e11e-422c-b626-ec6455090ab0" providerId="ADAL" clId="{98708C3D-CEDC-4E6D-83AE-73375EFD7A90}" dt="2025-04-21T11:07:15.677" v="342" actId="26606"/>
          <ac:spMkLst>
            <pc:docMk/>
            <pc:sldMk cId="3018274466" sldId="2583"/>
            <ac:spMk id="39" creationId="{C3944F27-CA70-4E84-A51A-E6BF89558979}"/>
          </ac:spMkLst>
        </pc:spChg>
        <pc:graphicFrameChg chg="add del">
          <ac:chgData name="Chris Hetzler" userId="c4b66aa6-e11e-422c-b626-ec6455090ab0" providerId="ADAL" clId="{98708C3D-CEDC-4E6D-83AE-73375EFD7A90}" dt="2025-04-21T11:07:11.967" v="339" actId="26606"/>
          <ac:graphicFrameMkLst>
            <pc:docMk/>
            <pc:sldMk cId="3018274466" sldId="2583"/>
            <ac:graphicFrameMk id="14" creationId="{C9600725-306F-C9B3-B0DB-F4463A9E126E}"/>
          </ac:graphicFrameMkLst>
        </pc:graphicFrameChg>
        <pc:picChg chg="del mod ord">
          <ac:chgData name="Chris Hetzler" userId="c4b66aa6-e11e-422c-b626-ec6455090ab0" providerId="ADAL" clId="{98708C3D-CEDC-4E6D-83AE-73375EFD7A90}" dt="2025-04-21T11:05:22.945" v="309" actId="478"/>
          <ac:picMkLst>
            <pc:docMk/>
            <pc:sldMk cId="3018274466" sldId="2583"/>
            <ac:picMk id="7" creationId="{25FEE408-BD1C-4D3F-9DDF-D6289B838C94}"/>
          </ac:picMkLst>
        </pc:picChg>
        <pc:picChg chg="add mod">
          <ac:chgData name="Chris Hetzler" userId="c4b66aa6-e11e-422c-b626-ec6455090ab0" providerId="ADAL" clId="{98708C3D-CEDC-4E6D-83AE-73375EFD7A90}" dt="2025-04-21T13:59:41.019" v="910" actId="1076"/>
          <ac:picMkLst>
            <pc:docMk/>
            <pc:sldMk cId="3018274466" sldId="2583"/>
            <ac:picMk id="8" creationId="{D0172597-73C2-780E-1919-73846CA15545}"/>
          </ac:picMkLst>
        </pc:picChg>
        <pc:picChg chg="add mod">
          <ac:chgData name="Chris Hetzler" userId="c4b66aa6-e11e-422c-b626-ec6455090ab0" providerId="ADAL" clId="{98708C3D-CEDC-4E6D-83AE-73375EFD7A90}" dt="2025-04-21T13:59:43.793" v="911" actId="1076"/>
          <ac:picMkLst>
            <pc:docMk/>
            <pc:sldMk cId="3018274466" sldId="2583"/>
            <ac:picMk id="10" creationId="{DFF8D6CC-4E8D-C01E-36E5-2D843051238E}"/>
          </ac:picMkLst>
        </pc:picChg>
      </pc:sldChg>
      <pc:sldChg chg="addSp delSp modSp new mod setBg">
        <pc:chgData name="Chris Hetzler" userId="c4b66aa6-e11e-422c-b626-ec6455090ab0" providerId="ADAL" clId="{98708C3D-CEDC-4E6D-83AE-73375EFD7A90}" dt="2025-04-22T15:46:08.977" v="9095" actId="14100"/>
        <pc:sldMkLst>
          <pc:docMk/>
          <pc:sldMk cId="3889009597" sldId="2584"/>
        </pc:sldMkLst>
        <pc:spChg chg="mod">
          <ac:chgData name="Chris Hetzler" userId="c4b66aa6-e11e-422c-b626-ec6455090ab0" providerId="ADAL" clId="{98708C3D-CEDC-4E6D-83AE-73375EFD7A90}" dt="2025-04-21T14:01:29.184" v="933" actId="20577"/>
          <ac:spMkLst>
            <pc:docMk/>
            <pc:sldMk cId="3889009597" sldId="2584"/>
            <ac:spMk id="2" creationId="{5C7EDF30-DC3A-888F-D66D-C0586FF0851F}"/>
          </ac:spMkLst>
        </pc:spChg>
        <pc:spChg chg="del mod">
          <ac:chgData name="Chris Hetzler" userId="c4b66aa6-e11e-422c-b626-ec6455090ab0" providerId="ADAL" clId="{98708C3D-CEDC-4E6D-83AE-73375EFD7A90}" dt="2025-04-21T13:52:15.224" v="634" actId="478"/>
          <ac:spMkLst>
            <pc:docMk/>
            <pc:sldMk cId="3889009597" sldId="2584"/>
            <ac:spMk id="3" creationId="{88F66D1A-174B-4680-AF02-54CF3EC31705}"/>
          </ac:spMkLst>
        </pc:spChg>
        <pc:spChg chg="add mod">
          <ac:chgData name="Chris Hetzler" userId="c4b66aa6-e11e-422c-b626-ec6455090ab0" providerId="ADAL" clId="{98708C3D-CEDC-4E6D-83AE-73375EFD7A90}" dt="2025-04-22T15:46:08.977" v="9095" actId="14100"/>
          <ac:spMkLst>
            <pc:docMk/>
            <pc:sldMk cId="3889009597" sldId="2584"/>
            <ac:spMk id="3" creationId="{E50A2CCC-F7BD-BD3C-7C23-CAAE394B6612}"/>
          </ac:spMkLst>
        </pc:spChg>
        <pc:spChg chg="del">
          <ac:chgData name="Chris Hetzler" userId="c4b66aa6-e11e-422c-b626-ec6455090ab0" providerId="ADAL" clId="{98708C3D-CEDC-4E6D-83AE-73375EFD7A90}" dt="2025-04-21T13:51:59.924" v="627" actId="931"/>
          <ac:spMkLst>
            <pc:docMk/>
            <pc:sldMk cId="3889009597" sldId="2584"/>
            <ac:spMk id="4" creationId="{DAD0FACC-BE61-10F8-E935-E994472B3365}"/>
          </ac:spMkLst>
        </pc:spChg>
        <pc:spChg chg="del">
          <ac:chgData name="Chris Hetzler" userId="c4b66aa6-e11e-422c-b626-ec6455090ab0" providerId="ADAL" clId="{98708C3D-CEDC-4E6D-83AE-73375EFD7A90}" dt="2025-04-21T13:50:06.726" v="599" actId="478"/>
          <ac:spMkLst>
            <pc:docMk/>
            <pc:sldMk cId="3889009597" sldId="2584"/>
            <ac:spMk id="5" creationId="{277C0FE6-B4B0-387C-82A2-BC090E821868}"/>
          </ac:spMkLst>
        </pc:spChg>
        <pc:spChg chg="del">
          <ac:chgData name="Chris Hetzler" userId="c4b66aa6-e11e-422c-b626-ec6455090ab0" providerId="ADAL" clId="{98708C3D-CEDC-4E6D-83AE-73375EFD7A90}" dt="2025-04-21T13:50:09.221" v="600" actId="478"/>
          <ac:spMkLst>
            <pc:docMk/>
            <pc:sldMk cId="3889009597" sldId="2584"/>
            <ac:spMk id="6" creationId="{EF13B06E-229A-F3CF-B8DB-69C2A02CDC04}"/>
          </ac:spMkLst>
        </pc:spChg>
        <pc:spChg chg="add">
          <ac:chgData name="Chris Hetzler" userId="c4b66aa6-e11e-422c-b626-ec6455090ab0" providerId="ADAL" clId="{98708C3D-CEDC-4E6D-83AE-73375EFD7A90}" dt="2025-04-21T13:52:05.423" v="630" actId="26606"/>
          <ac:spMkLst>
            <pc:docMk/>
            <pc:sldMk cId="3889009597" sldId="2584"/>
            <ac:spMk id="13" creationId="{12609869-9E80-471B-A487-A53288E0E791}"/>
          </ac:spMkLst>
        </pc:spChg>
        <pc:spChg chg="add">
          <ac:chgData name="Chris Hetzler" userId="c4b66aa6-e11e-422c-b626-ec6455090ab0" providerId="ADAL" clId="{98708C3D-CEDC-4E6D-83AE-73375EFD7A90}" dt="2025-04-21T13:52:05.423" v="630" actId="26606"/>
          <ac:spMkLst>
            <pc:docMk/>
            <pc:sldMk cId="3889009597" sldId="2584"/>
            <ac:spMk id="15" creationId="{7004738A-9D34-43E8-97D2-CA0EED4F8BE0}"/>
          </ac:spMkLst>
        </pc:spChg>
        <pc:spChg chg="add">
          <ac:chgData name="Chris Hetzler" userId="c4b66aa6-e11e-422c-b626-ec6455090ab0" providerId="ADAL" clId="{98708C3D-CEDC-4E6D-83AE-73375EFD7A90}" dt="2025-04-21T13:52:05.423" v="630" actId="26606"/>
          <ac:spMkLst>
            <pc:docMk/>
            <pc:sldMk cId="3889009597" sldId="2584"/>
            <ac:spMk id="17" creationId="{B8B8D07F-F13E-443E-BA68-2D26672D76B9}"/>
          </ac:spMkLst>
        </pc:spChg>
        <pc:spChg chg="add">
          <ac:chgData name="Chris Hetzler" userId="c4b66aa6-e11e-422c-b626-ec6455090ab0" providerId="ADAL" clId="{98708C3D-CEDC-4E6D-83AE-73375EFD7A90}" dt="2025-04-21T13:52:05.423" v="630" actId="26606"/>
          <ac:spMkLst>
            <pc:docMk/>
            <pc:sldMk cId="3889009597" sldId="2584"/>
            <ac:spMk id="19" creationId="{2813A4FA-24A5-41ED-A534-3807D1B2F344}"/>
          </ac:spMkLst>
        </pc:spChg>
        <pc:spChg chg="add">
          <ac:chgData name="Chris Hetzler" userId="c4b66aa6-e11e-422c-b626-ec6455090ab0" providerId="ADAL" clId="{98708C3D-CEDC-4E6D-83AE-73375EFD7A90}" dt="2025-04-21T13:52:05.423" v="630" actId="26606"/>
          <ac:spMkLst>
            <pc:docMk/>
            <pc:sldMk cId="3889009597" sldId="2584"/>
            <ac:spMk id="21" creationId="{C3944F27-CA70-4E84-A51A-E6BF89558979}"/>
          </ac:spMkLst>
        </pc:spChg>
        <pc:picChg chg="add mod">
          <ac:chgData name="Chris Hetzler" userId="c4b66aa6-e11e-422c-b626-ec6455090ab0" providerId="ADAL" clId="{98708C3D-CEDC-4E6D-83AE-73375EFD7A90}" dt="2025-04-21T13:53:08.169" v="643" actId="1076"/>
          <ac:picMkLst>
            <pc:docMk/>
            <pc:sldMk cId="3889009597" sldId="2584"/>
            <ac:picMk id="8" creationId="{FCE1A423-F317-F2F2-9242-6B75C472D31B}"/>
          </ac:picMkLst>
        </pc:picChg>
        <pc:picChg chg="add del mod">
          <ac:chgData name="Chris Hetzler" userId="c4b66aa6-e11e-422c-b626-ec6455090ab0" providerId="ADAL" clId="{98708C3D-CEDC-4E6D-83AE-73375EFD7A90}" dt="2025-04-21T14:00:20.640" v="917" actId="478"/>
          <ac:picMkLst>
            <pc:docMk/>
            <pc:sldMk cId="3889009597" sldId="2584"/>
            <ac:picMk id="10" creationId="{64373421-6A2A-3623-453B-AC1A4EA560B5}"/>
          </ac:picMkLst>
        </pc:picChg>
        <pc:picChg chg="add mod">
          <ac:chgData name="Chris Hetzler" userId="c4b66aa6-e11e-422c-b626-ec6455090ab0" providerId="ADAL" clId="{98708C3D-CEDC-4E6D-83AE-73375EFD7A90}" dt="2025-04-21T14:01:09.999" v="927" actId="14100"/>
          <ac:picMkLst>
            <pc:docMk/>
            <pc:sldMk cId="3889009597" sldId="2584"/>
            <ac:picMk id="12" creationId="{41F2E248-DFE8-1820-809C-D5F527B044EB}"/>
          </ac:picMkLst>
        </pc:picChg>
        <pc:picChg chg="add mod">
          <ac:chgData name="Chris Hetzler" userId="c4b66aa6-e11e-422c-b626-ec6455090ab0" providerId="ADAL" clId="{98708C3D-CEDC-4E6D-83AE-73375EFD7A90}" dt="2025-04-21T14:01:18.373" v="928" actId="1076"/>
          <ac:picMkLst>
            <pc:docMk/>
            <pc:sldMk cId="3889009597" sldId="2584"/>
            <ac:picMk id="16" creationId="{AAF66E1D-68BF-CCAA-2C77-CB9E1B753BD1}"/>
          </ac:picMkLst>
        </pc:picChg>
        <pc:picChg chg="add mod">
          <ac:chgData name="Chris Hetzler" userId="c4b66aa6-e11e-422c-b626-ec6455090ab0" providerId="ADAL" clId="{98708C3D-CEDC-4E6D-83AE-73375EFD7A90}" dt="2025-04-21T14:00:42.794" v="925" actId="14100"/>
          <ac:picMkLst>
            <pc:docMk/>
            <pc:sldMk cId="3889009597" sldId="2584"/>
            <ac:picMk id="20" creationId="{7CCD1264-C8AA-DFF8-C597-E4E837E9A7B3}"/>
          </ac:picMkLst>
        </pc:picChg>
      </pc:sldChg>
      <pc:sldChg chg="addSp delSp modSp mod modAnim">
        <pc:chgData name="Chris Hetzler" userId="c4b66aa6-e11e-422c-b626-ec6455090ab0" providerId="ADAL" clId="{98708C3D-CEDC-4E6D-83AE-73375EFD7A90}" dt="2025-04-22T11:44:12.272" v="4529" actId="20577"/>
        <pc:sldMkLst>
          <pc:docMk/>
          <pc:sldMk cId="251974780" sldId="2585"/>
        </pc:sldMkLst>
        <pc:spChg chg="mod">
          <ac:chgData name="Chris Hetzler" userId="c4b66aa6-e11e-422c-b626-ec6455090ab0" providerId="ADAL" clId="{98708C3D-CEDC-4E6D-83AE-73375EFD7A90}" dt="2025-04-22T11:42:08.160" v="4281" actId="255"/>
          <ac:spMkLst>
            <pc:docMk/>
            <pc:sldMk cId="251974780" sldId="2585"/>
            <ac:spMk id="2" creationId="{F7426A6F-F8E2-AA12-B203-6ADBA0D0BE8B}"/>
          </ac:spMkLst>
        </pc:spChg>
        <pc:spChg chg="del">
          <ac:chgData name="Chris Hetzler" userId="c4b66aa6-e11e-422c-b626-ec6455090ab0" providerId="ADAL" clId="{98708C3D-CEDC-4E6D-83AE-73375EFD7A90}" dt="2025-04-22T11:26:57.123" v="4241" actId="478"/>
          <ac:spMkLst>
            <pc:docMk/>
            <pc:sldMk cId="251974780" sldId="2585"/>
            <ac:spMk id="3" creationId="{F65A9EA6-5F95-7017-C246-5FCB3B4CE948}"/>
          </ac:spMkLst>
        </pc:spChg>
        <pc:spChg chg="mod ord">
          <ac:chgData name="Chris Hetzler" userId="c4b66aa6-e11e-422c-b626-ec6455090ab0" providerId="ADAL" clId="{98708C3D-CEDC-4E6D-83AE-73375EFD7A90}" dt="2025-04-22T11:44:12.272" v="4529" actId="20577"/>
          <ac:spMkLst>
            <pc:docMk/>
            <pc:sldMk cId="251974780" sldId="2585"/>
            <ac:spMk id="4" creationId="{3F2D3CCC-08C1-25B0-B32E-749203ECE778}"/>
          </ac:spMkLst>
        </pc:spChg>
        <pc:spChg chg="add del">
          <ac:chgData name="Chris Hetzler" userId="c4b66aa6-e11e-422c-b626-ec6455090ab0" providerId="ADAL" clId="{98708C3D-CEDC-4E6D-83AE-73375EFD7A90}" dt="2025-04-22T11:40:49.575" v="4273" actId="26606"/>
          <ac:spMkLst>
            <pc:docMk/>
            <pc:sldMk cId="251974780" sldId="2585"/>
            <ac:spMk id="7" creationId="{44A8AA2B-1D39-6E2D-C092-80D7673FEB2F}"/>
          </ac:spMkLst>
        </pc:spChg>
        <pc:spChg chg="add del">
          <ac:chgData name="Chris Hetzler" userId="c4b66aa6-e11e-422c-b626-ec6455090ab0" providerId="ADAL" clId="{98708C3D-CEDC-4E6D-83AE-73375EFD7A90}" dt="2025-04-22T11:40:49.575" v="4273" actId="26606"/>
          <ac:spMkLst>
            <pc:docMk/>
            <pc:sldMk cId="251974780" sldId="2585"/>
            <ac:spMk id="12" creationId="{D7386086-A241-8DE9-8193-1C59D7041A68}"/>
          </ac:spMkLst>
        </pc:spChg>
        <pc:spChg chg="add del">
          <ac:chgData name="Chris Hetzler" userId="c4b66aa6-e11e-422c-b626-ec6455090ab0" providerId="ADAL" clId="{98708C3D-CEDC-4E6D-83AE-73375EFD7A90}" dt="2025-04-22T11:40:49.575" v="4273" actId="26606"/>
          <ac:spMkLst>
            <pc:docMk/>
            <pc:sldMk cId="251974780" sldId="2585"/>
            <ac:spMk id="14" creationId="{213BBEFC-9BF6-0350-9629-98C76762F7C4}"/>
          </ac:spMkLst>
        </pc:spChg>
        <pc:spChg chg="add del">
          <ac:chgData name="Chris Hetzler" userId="c4b66aa6-e11e-422c-b626-ec6455090ab0" providerId="ADAL" clId="{98708C3D-CEDC-4E6D-83AE-73375EFD7A90}" dt="2025-04-22T11:40:49.575" v="4273" actId="26606"/>
          <ac:spMkLst>
            <pc:docMk/>
            <pc:sldMk cId="251974780" sldId="2585"/>
            <ac:spMk id="16" creationId="{CA59B079-91C9-06A6-CCAE-620AA2C1AC37}"/>
          </ac:spMkLst>
        </pc:spChg>
        <pc:spChg chg="add del">
          <ac:chgData name="Chris Hetzler" userId="c4b66aa6-e11e-422c-b626-ec6455090ab0" providerId="ADAL" clId="{98708C3D-CEDC-4E6D-83AE-73375EFD7A90}" dt="2025-04-22T11:40:49.575" v="4273" actId="26606"/>
          <ac:spMkLst>
            <pc:docMk/>
            <pc:sldMk cId="251974780" sldId="2585"/>
            <ac:spMk id="18" creationId="{F29CC6C3-5F53-90DB-B892-9F4E2A2597E2}"/>
          </ac:spMkLst>
        </pc:spChg>
        <pc:spChg chg="add del">
          <ac:chgData name="Chris Hetzler" userId="c4b66aa6-e11e-422c-b626-ec6455090ab0" providerId="ADAL" clId="{98708C3D-CEDC-4E6D-83AE-73375EFD7A90}" dt="2025-04-22T11:40:49.575" v="4272" actId="26606"/>
          <ac:spMkLst>
            <pc:docMk/>
            <pc:sldMk cId="251974780" sldId="2585"/>
            <ac:spMk id="20" creationId="{1B15ED52-F352-441B-82BF-E0EA34836D08}"/>
          </ac:spMkLst>
        </pc:spChg>
        <pc:spChg chg="add del">
          <ac:chgData name="Chris Hetzler" userId="c4b66aa6-e11e-422c-b626-ec6455090ab0" providerId="ADAL" clId="{98708C3D-CEDC-4E6D-83AE-73375EFD7A90}" dt="2025-04-22T11:40:49.575" v="4272" actId="26606"/>
          <ac:spMkLst>
            <pc:docMk/>
            <pc:sldMk cId="251974780" sldId="2585"/>
            <ac:spMk id="21" creationId="{3B2E3793-BFE6-45A2-9B7B-E18844431C99}"/>
          </ac:spMkLst>
        </pc:spChg>
        <pc:spChg chg="add del">
          <ac:chgData name="Chris Hetzler" userId="c4b66aa6-e11e-422c-b626-ec6455090ab0" providerId="ADAL" clId="{98708C3D-CEDC-4E6D-83AE-73375EFD7A90}" dt="2025-04-22T11:40:49.575" v="4272" actId="26606"/>
          <ac:spMkLst>
            <pc:docMk/>
            <pc:sldMk cId="251974780" sldId="2585"/>
            <ac:spMk id="22" creationId="{BC4C4868-CB8F-4AF9-9CDB-8108F2C19B67}"/>
          </ac:spMkLst>
        </pc:spChg>
        <pc:spChg chg="add del">
          <ac:chgData name="Chris Hetzler" userId="c4b66aa6-e11e-422c-b626-ec6455090ab0" providerId="ADAL" clId="{98708C3D-CEDC-4E6D-83AE-73375EFD7A90}" dt="2025-04-22T11:39:34.873" v="4268" actId="26606"/>
          <ac:spMkLst>
            <pc:docMk/>
            <pc:sldMk cId="251974780" sldId="2585"/>
            <ac:spMk id="23" creationId="{C681C32C-7AFC-4BB3-9088-65CBDFC5D1C2}"/>
          </ac:spMkLst>
        </pc:spChg>
        <pc:spChg chg="add del">
          <ac:chgData name="Chris Hetzler" userId="c4b66aa6-e11e-422c-b626-ec6455090ab0" providerId="ADAL" clId="{98708C3D-CEDC-4E6D-83AE-73375EFD7A90}" dt="2025-04-22T11:39:34.873" v="4268" actId="26606"/>
          <ac:spMkLst>
            <pc:docMk/>
            <pc:sldMk cId="251974780" sldId="2585"/>
            <ac:spMk id="25" creationId="{199C0ED0-69DE-4C31-A5CF-E2A46FD30226}"/>
          </ac:spMkLst>
        </pc:spChg>
        <pc:spChg chg="add del">
          <ac:chgData name="Chris Hetzler" userId="c4b66aa6-e11e-422c-b626-ec6455090ab0" providerId="ADAL" clId="{98708C3D-CEDC-4E6D-83AE-73375EFD7A90}" dt="2025-04-22T11:40:49.575" v="4272" actId="26606"/>
          <ac:spMkLst>
            <pc:docMk/>
            <pc:sldMk cId="251974780" sldId="2585"/>
            <ac:spMk id="26" creationId="{53E5B1A8-3AC9-4BD1-9BBC-78CA94F2D1BA}"/>
          </ac:spMkLst>
        </pc:spChg>
        <pc:spChg chg="add del">
          <ac:chgData name="Chris Hetzler" userId="c4b66aa6-e11e-422c-b626-ec6455090ab0" providerId="ADAL" clId="{98708C3D-CEDC-4E6D-83AE-73375EFD7A90}" dt="2025-04-22T11:39:34.873" v="4268" actId="26606"/>
          <ac:spMkLst>
            <pc:docMk/>
            <pc:sldMk cId="251974780" sldId="2585"/>
            <ac:spMk id="27" creationId="{8D42B8BD-40AF-488E-8A79-D7256C917229}"/>
          </ac:spMkLst>
        </pc:spChg>
        <pc:spChg chg="add del">
          <ac:chgData name="Chris Hetzler" userId="c4b66aa6-e11e-422c-b626-ec6455090ab0" providerId="ADAL" clId="{98708C3D-CEDC-4E6D-83AE-73375EFD7A90}" dt="2025-04-22T11:41:18.745" v="4275" actId="26606"/>
          <ac:spMkLst>
            <pc:docMk/>
            <pc:sldMk cId="251974780" sldId="2585"/>
            <ac:spMk id="28" creationId="{2550BE34-C2B8-49B8-8519-67A8CAD51AE9}"/>
          </ac:spMkLst>
        </pc:spChg>
        <pc:spChg chg="add del">
          <ac:chgData name="Chris Hetzler" userId="c4b66aa6-e11e-422c-b626-ec6455090ab0" providerId="ADAL" clId="{98708C3D-CEDC-4E6D-83AE-73375EFD7A90}" dt="2025-04-22T11:39:42.271" v="4270" actId="26606"/>
          <ac:spMkLst>
            <pc:docMk/>
            <pc:sldMk cId="251974780" sldId="2585"/>
            <ac:spMk id="29" creationId="{21BDEC81-16A7-4451-B893-C15000083B77}"/>
          </ac:spMkLst>
        </pc:spChg>
        <pc:spChg chg="add del">
          <ac:chgData name="Chris Hetzler" userId="c4b66aa6-e11e-422c-b626-ec6455090ab0" providerId="ADAL" clId="{98708C3D-CEDC-4E6D-83AE-73375EFD7A90}" dt="2025-04-22T11:39:42.271" v="4270" actId="26606"/>
          <ac:spMkLst>
            <pc:docMk/>
            <pc:sldMk cId="251974780" sldId="2585"/>
            <ac:spMk id="30" creationId="{0D7B6173-1D58-48E2-83CF-37350F315F75}"/>
          </ac:spMkLst>
        </pc:spChg>
        <pc:spChg chg="add del">
          <ac:chgData name="Chris Hetzler" userId="c4b66aa6-e11e-422c-b626-ec6455090ab0" providerId="ADAL" clId="{98708C3D-CEDC-4E6D-83AE-73375EFD7A90}" dt="2025-04-22T11:39:42.271" v="4270" actId="26606"/>
          <ac:spMkLst>
            <pc:docMk/>
            <pc:sldMk cId="251974780" sldId="2585"/>
            <ac:spMk id="31" creationId="{26A515A1-4D80-430E-BE0A-71A290516A82}"/>
          </ac:spMkLst>
        </pc:spChg>
        <pc:spChg chg="add del">
          <ac:chgData name="Chris Hetzler" userId="c4b66aa6-e11e-422c-b626-ec6455090ab0" providerId="ADAL" clId="{98708C3D-CEDC-4E6D-83AE-73375EFD7A90}" dt="2025-04-22T11:39:42.271" v="4270" actId="26606"/>
          <ac:spMkLst>
            <pc:docMk/>
            <pc:sldMk cId="251974780" sldId="2585"/>
            <ac:spMk id="32" creationId="{BE149CDF-5DAC-4860-A285-9492CF2090AA}"/>
          </ac:spMkLst>
        </pc:spChg>
        <pc:spChg chg="del">
          <ac:chgData name="Chris Hetzler" userId="c4b66aa6-e11e-422c-b626-ec6455090ab0" providerId="ADAL" clId="{98708C3D-CEDC-4E6D-83AE-73375EFD7A90}" dt="2025-04-22T11:41:18.745" v="4275" actId="26606"/>
          <ac:spMkLst>
            <pc:docMk/>
            <pc:sldMk cId="251974780" sldId="2585"/>
            <ac:spMk id="34" creationId="{A7457DD9-5A45-400A-AB4B-4B4EDECA25F1}"/>
          </ac:spMkLst>
        </pc:spChg>
        <pc:spChg chg="add del">
          <ac:chgData name="Chris Hetzler" userId="c4b66aa6-e11e-422c-b626-ec6455090ab0" providerId="ADAL" clId="{98708C3D-CEDC-4E6D-83AE-73375EFD7A90}" dt="2025-04-22T11:41:18.745" v="4275" actId="26606"/>
          <ac:spMkLst>
            <pc:docMk/>
            <pc:sldMk cId="251974780" sldId="2585"/>
            <ac:spMk id="35" creationId="{441CF7D6-A660-431A-B0BB-140A0D5556B6}"/>
          </ac:spMkLst>
        </pc:spChg>
        <pc:spChg chg="add del">
          <ac:chgData name="Chris Hetzler" userId="c4b66aa6-e11e-422c-b626-ec6455090ab0" providerId="ADAL" clId="{98708C3D-CEDC-4E6D-83AE-73375EFD7A90}" dt="2025-04-22T11:41:18.745" v="4275" actId="26606"/>
          <ac:spMkLst>
            <pc:docMk/>
            <pc:sldMk cId="251974780" sldId="2585"/>
            <ac:spMk id="36" creationId="{0570A85B-3810-4F95-97B0-CBF4CCDB381C}"/>
          </ac:spMkLst>
        </pc:spChg>
        <pc:spChg chg="add">
          <ac:chgData name="Chris Hetzler" userId="c4b66aa6-e11e-422c-b626-ec6455090ab0" providerId="ADAL" clId="{98708C3D-CEDC-4E6D-83AE-73375EFD7A90}" dt="2025-04-22T11:41:18.745" v="4275" actId="26606"/>
          <ac:spMkLst>
            <pc:docMk/>
            <pc:sldMk cId="251974780" sldId="2585"/>
            <ac:spMk id="41" creationId="{3AFE8227-C443-417B-BA91-520EB1EF4559}"/>
          </ac:spMkLst>
        </pc:spChg>
        <pc:spChg chg="add">
          <ac:chgData name="Chris Hetzler" userId="c4b66aa6-e11e-422c-b626-ec6455090ab0" providerId="ADAL" clId="{98708C3D-CEDC-4E6D-83AE-73375EFD7A90}" dt="2025-04-22T11:41:18.745" v="4275" actId="26606"/>
          <ac:spMkLst>
            <pc:docMk/>
            <pc:sldMk cId="251974780" sldId="2585"/>
            <ac:spMk id="43" creationId="{907741FC-B544-4A6E-B831-6789D042333D}"/>
          </ac:spMkLst>
        </pc:spChg>
        <pc:spChg chg="add">
          <ac:chgData name="Chris Hetzler" userId="c4b66aa6-e11e-422c-b626-ec6455090ab0" providerId="ADAL" clId="{98708C3D-CEDC-4E6D-83AE-73375EFD7A90}" dt="2025-04-22T11:41:18.745" v="4275" actId="26606"/>
          <ac:spMkLst>
            <pc:docMk/>
            <pc:sldMk cId="251974780" sldId="2585"/>
            <ac:spMk id="45" creationId="{3F0BE7ED-7814-4273-B18A-F26CC0380380}"/>
          </ac:spMkLst>
        </pc:spChg>
        <pc:picChg chg="add mod">
          <ac:chgData name="Chris Hetzler" userId="c4b66aa6-e11e-422c-b626-ec6455090ab0" providerId="ADAL" clId="{98708C3D-CEDC-4E6D-83AE-73375EFD7A90}" dt="2025-04-22T11:41:41.771" v="4279" actId="14100"/>
          <ac:picMkLst>
            <pc:docMk/>
            <pc:sldMk cId="251974780" sldId="2585"/>
            <ac:picMk id="6" creationId="{B9DC23B4-243A-41F9-D13E-DC5362E0234D}"/>
          </ac:picMkLst>
        </pc:picChg>
        <pc:picChg chg="del">
          <ac:chgData name="Chris Hetzler" userId="c4b66aa6-e11e-422c-b626-ec6455090ab0" providerId="ADAL" clId="{98708C3D-CEDC-4E6D-83AE-73375EFD7A90}" dt="2025-04-22T11:24:27.181" v="4234" actId="478"/>
          <ac:picMkLst>
            <pc:docMk/>
            <pc:sldMk cId="251974780" sldId="2585"/>
            <ac:picMk id="9" creationId="{B8456438-ECCD-777E-799F-B175011E8898}"/>
          </ac:picMkLst>
        </pc:picChg>
      </pc:sldChg>
      <pc:sldChg chg="del delDesignElem">
        <pc:chgData name="Chris Hetzler" userId="c4b66aa6-e11e-422c-b626-ec6455090ab0" providerId="ADAL" clId="{98708C3D-CEDC-4E6D-83AE-73375EFD7A90}" dt="2025-04-22T11:23:50.123" v="4217" actId="47"/>
        <pc:sldMkLst>
          <pc:docMk/>
          <pc:sldMk cId="862786332" sldId="2585"/>
        </pc:sldMkLst>
      </pc:sldChg>
      <pc:sldChg chg="addSp delSp modSp mod">
        <pc:chgData name="Chris Hetzler" userId="c4b66aa6-e11e-422c-b626-ec6455090ab0" providerId="ADAL" clId="{98708C3D-CEDC-4E6D-83AE-73375EFD7A90}" dt="2025-04-22T11:59:11.280" v="5151" actId="22"/>
        <pc:sldMkLst>
          <pc:docMk/>
          <pc:sldMk cId="2609541038" sldId="2586"/>
        </pc:sldMkLst>
        <pc:spChg chg="mod">
          <ac:chgData name="Chris Hetzler" userId="c4b66aa6-e11e-422c-b626-ec6455090ab0" providerId="ADAL" clId="{98708C3D-CEDC-4E6D-83AE-73375EFD7A90}" dt="2025-04-22T11:44:41.057" v="4541" actId="20577"/>
          <ac:spMkLst>
            <pc:docMk/>
            <pc:sldMk cId="2609541038" sldId="2586"/>
            <ac:spMk id="2" creationId="{8096C93D-90CC-CA3E-D090-0528B99B03BA}"/>
          </ac:spMkLst>
        </pc:spChg>
        <pc:spChg chg="del">
          <ac:chgData name="Chris Hetzler" userId="c4b66aa6-e11e-422c-b626-ec6455090ab0" providerId="ADAL" clId="{98708C3D-CEDC-4E6D-83AE-73375EFD7A90}" dt="2025-04-22T11:46:20.072" v="4546" actId="478"/>
          <ac:spMkLst>
            <pc:docMk/>
            <pc:sldMk cId="2609541038" sldId="2586"/>
            <ac:spMk id="3" creationId="{00640DF3-B4DD-AF89-7685-8A711ADD8688}"/>
          </ac:spMkLst>
        </pc:spChg>
        <pc:spChg chg="mod">
          <ac:chgData name="Chris Hetzler" userId="c4b66aa6-e11e-422c-b626-ec6455090ab0" providerId="ADAL" clId="{98708C3D-CEDC-4E6D-83AE-73375EFD7A90}" dt="2025-04-22T11:51:58.765" v="5149" actId="20577"/>
          <ac:spMkLst>
            <pc:docMk/>
            <pc:sldMk cId="2609541038" sldId="2586"/>
            <ac:spMk id="4" creationId="{84B6ACC3-605F-99F7-72BD-4153C77CB806}"/>
          </ac:spMkLst>
        </pc:spChg>
        <pc:picChg chg="add mod">
          <ac:chgData name="Chris Hetzler" userId="c4b66aa6-e11e-422c-b626-ec6455090ab0" providerId="ADAL" clId="{98708C3D-CEDC-4E6D-83AE-73375EFD7A90}" dt="2025-04-22T11:46:28.807" v="4548" actId="1076"/>
          <ac:picMkLst>
            <pc:docMk/>
            <pc:sldMk cId="2609541038" sldId="2586"/>
            <ac:picMk id="6" creationId="{381EEB7B-DCC2-A4D8-757E-E641E8C4D065}"/>
          </ac:picMkLst>
        </pc:picChg>
        <pc:picChg chg="del">
          <ac:chgData name="Chris Hetzler" userId="c4b66aa6-e11e-422c-b626-ec6455090ab0" providerId="ADAL" clId="{98708C3D-CEDC-4E6D-83AE-73375EFD7A90}" dt="2025-04-22T11:44:45.480" v="4542" actId="478"/>
          <ac:picMkLst>
            <pc:docMk/>
            <pc:sldMk cId="2609541038" sldId="2586"/>
            <ac:picMk id="9" creationId="{3F79172E-99E3-1476-22DE-5D9D372FA4BD}"/>
          </ac:picMkLst>
        </pc:picChg>
        <pc:picChg chg="add del">
          <ac:chgData name="Chris Hetzler" userId="c4b66aa6-e11e-422c-b626-ec6455090ab0" providerId="ADAL" clId="{98708C3D-CEDC-4E6D-83AE-73375EFD7A90}" dt="2025-04-22T11:59:11.280" v="5151" actId="22"/>
          <ac:picMkLst>
            <pc:docMk/>
            <pc:sldMk cId="2609541038" sldId="2586"/>
            <ac:picMk id="10" creationId="{1A3EF9E8-708B-FF0E-13D5-43A601CAD58C}"/>
          </ac:picMkLst>
        </pc:picChg>
      </pc:sldChg>
      <pc:sldChg chg="addSp delSp modSp mod">
        <pc:chgData name="Chris Hetzler" userId="c4b66aa6-e11e-422c-b626-ec6455090ab0" providerId="ADAL" clId="{98708C3D-CEDC-4E6D-83AE-73375EFD7A90}" dt="2025-04-22T12:02:44.821" v="5612" actId="20577"/>
        <pc:sldMkLst>
          <pc:docMk/>
          <pc:sldMk cId="1985559468" sldId="2587"/>
        </pc:sldMkLst>
        <pc:spChg chg="mod">
          <ac:chgData name="Chris Hetzler" userId="c4b66aa6-e11e-422c-b626-ec6455090ab0" providerId="ADAL" clId="{98708C3D-CEDC-4E6D-83AE-73375EFD7A90}" dt="2025-04-22T12:02:44.821" v="5612" actId="20577"/>
          <ac:spMkLst>
            <pc:docMk/>
            <pc:sldMk cId="1985559468" sldId="2587"/>
            <ac:spMk id="4" creationId="{6EFA8190-368F-E304-BAFA-3FFF05C2C2E0}"/>
          </ac:spMkLst>
        </pc:spChg>
        <pc:picChg chg="add mod">
          <ac:chgData name="Chris Hetzler" userId="c4b66aa6-e11e-422c-b626-ec6455090ab0" providerId="ADAL" clId="{98708C3D-CEDC-4E6D-83AE-73375EFD7A90}" dt="2025-04-22T11:59:46.276" v="5158" actId="1076"/>
          <ac:picMkLst>
            <pc:docMk/>
            <pc:sldMk cId="1985559468" sldId="2587"/>
            <ac:picMk id="5" creationId="{BE28EBBB-FA17-5389-151D-2F6D5C2CAB38}"/>
          </ac:picMkLst>
        </pc:picChg>
        <pc:picChg chg="del">
          <ac:chgData name="Chris Hetzler" userId="c4b66aa6-e11e-422c-b626-ec6455090ab0" providerId="ADAL" clId="{98708C3D-CEDC-4E6D-83AE-73375EFD7A90}" dt="2025-04-22T11:59:25.931" v="5152" actId="478"/>
          <ac:picMkLst>
            <pc:docMk/>
            <pc:sldMk cId="1985559468" sldId="2587"/>
            <ac:picMk id="6" creationId="{97F88AB6-47C8-559E-48C6-D34AF192417B}"/>
          </ac:picMkLst>
        </pc:picChg>
      </pc:sldChg>
      <pc:sldChg chg="addSp delSp add del setBg delDesignElem">
        <pc:chgData name="Chris Hetzler" userId="c4b66aa6-e11e-422c-b626-ec6455090ab0" providerId="ADAL" clId="{98708C3D-CEDC-4E6D-83AE-73375EFD7A90}" dt="2025-04-22T11:59:30.425" v="5155"/>
        <pc:sldMkLst>
          <pc:docMk/>
          <pc:sldMk cId="754241420" sldId="2588"/>
        </pc:sldMkLst>
        <pc:spChg chg="add del">
          <ac:chgData name="Chris Hetzler" userId="c4b66aa6-e11e-422c-b626-ec6455090ab0" providerId="ADAL" clId="{98708C3D-CEDC-4E6D-83AE-73375EFD7A90}" dt="2025-04-22T11:59:30.425" v="5155"/>
          <ac:spMkLst>
            <pc:docMk/>
            <pc:sldMk cId="754241420" sldId="2588"/>
            <ac:spMk id="7" creationId="{FDA1ECDB-AB8F-699B-748F-42E46C4BB9C3}"/>
          </ac:spMkLst>
        </pc:spChg>
        <pc:spChg chg="add del">
          <ac:chgData name="Chris Hetzler" userId="c4b66aa6-e11e-422c-b626-ec6455090ab0" providerId="ADAL" clId="{98708C3D-CEDC-4E6D-83AE-73375EFD7A90}" dt="2025-04-22T11:59:30.425" v="5155"/>
          <ac:spMkLst>
            <pc:docMk/>
            <pc:sldMk cId="754241420" sldId="2588"/>
            <ac:spMk id="12" creationId="{664B5156-5413-CBEC-4322-B028550A91C7}"/>
          </ac:spMkLst>
        </pc:spChg>
        <pc:spChg chg="add del">
          <ac:chgData name="Chris Hetzler" userId="c4b66aa6-e11e-422c-b626-ec6455090ab0" providerId="ADAL" clId="{98708C3D-CEDC-4E6D-83AE-73375EFD7A90}" dt="2025-04-22T11:59:30.425" v="5155"/>
          <ac:spMkLst>
            <pc:docMk/>
            <pc:sldMk cId="754241420" sldId="2588"/>
            <ac:spMk id="14" creationId="{426F6324-5B58-CAC6-6023-07C58F5327AB}"/>
          </ac:spMkLst>
        </pc:spChg>
        <pc:spChg chg="add del">
          <ac:chgData name="Chris Hetzler" userId="c4b66aa6-e11e-422c-b626-ec6455090ab0" providerId="ADAL" clId="{98708C3D-CEDC-4E6D-83AE-73375EFD7A90}" dt="2025-04-22T11:59:30.425" v="5155"/>
          <ac:spMkLst>
            <pc:docMk/>
            <pc:sldMk cId="754241420" sldId="2588"/>
            <ac:spMk id="16" creationId="{6DD951FB-08EE-6741-251A-9649BA55D416}"/>
          </ac:spMkLst>
        </pc:spChg>
        <pc:spChg chg="add del">
          <ac:chgData name="Chris Hetzler" userId="c4b66aa6-e11e-422c-b626-ec6455090ab0" providerId="ADAL" clId="{98708C3D-CEDC-4E6D-83AE-73375EFD7A90}" dt="2025-04-22T11:59:30.425" v="5155"/>
          <ac:spMkLst>
            <pc:docMk/>
            <pc:sldMk cId="754241420" sldId="2588"/>
            <ac:spMk id="18" creationId="{F3760828-7421-A0E8-B059-03890ED2D97F}"/>
          </ac:spMkLst>
        </pc:spChg>
      </pc:sldChg>
      <pc:sldChg chg="addSp delSp modSp mod modAnim">
        <pc:chgData name="Chris Hetzler" userId="c4b66aa6-e11e-422c-b626-ec6455090ab0" providerId="ADAL" clId="{98708C3D-CEDC-4E6D-83AE-73375EFD7A90}" dt="2025-04-22T13:32:32.868" v="6327" actId="20577"/>
        <pc:sldMkLst>
          <pc:docMk/>
          <pc:sldMk cId="3101467066" sldId="2588"/>
        </pc:sldMkLst>
        <pc:spChg chg="mod">
          <ac:chgData name="Chris Hetzler" userId="c4b66aa6-e11e-422c-b626-ec6455090ab0" providerId="ADAL" clId="{98708C3D-CEDC-4E6D-83AE-73375EFD7A90}" dt="2025-04-22T13:26:04.489" v="5621" actId="20577"/>
          <ac:spMkLst>
            <pc:docMk/>
            <pc:sldMk cId="3101467066" sldId="2588"/>
            <ac:spMk id="2" creationId="{A7AF2F40-80E3-0404-0675-1E5330AACBFB}"/>
          </ac:spMkLst>
        </pc:spChg>
        <pc:spChg chg="mod">
          <ac:chgData name="Chris Hetzler" userId="c4b66aa6-e11e-422c-b626-ec6455090ab0" providerId="ADAL" clId="{98708C3D-CEDC-4E6D-83AE-73375EFD7A90}" dt="2025-04-22T13:32:32.868" v="6327" actId="20577"/>
          <ac:spMkLst>
            <pc:docMk/>
            <pc:sldMk cId="3101467066" sldId="2588"/>
            <ac:spMk id="4" creationId="{B42CD212-1F42-6D5F-5A41-319580A009DF}"/>
          </ac:spMkLst>
        </pc:spChg>
        <pc:picChg chg="del">
          <ac:chgData name="Chris Hetzler" userId="c4b66aa6-e11e-422c-b626-ec6455090ab0" providerId="ADAL" clId="{98708C3D-CEDC-4E6D-83AE-73375EFD7A90}" dt="2025-04-22T13:26:07.946" v="5622" actId="478"/>
          <ac:picMkLst>
            <pc:docMk/>
            <pc:sldMk cId="3101467066" sldId="2588"/>
            <ac:picMk id="5" creationId="{DF7CEDCD-553C-4AC2-59E0-7EE9FFCBB639}"/>
          </ac:picMkLst>
        </pc:picChg>
        <pc:picChg chg="add mod">
          <ac:chgData name="Chris Hetzler" userId="c4b66aa6-e11e-422c-b626-ec6455090ab0" providerId="ADAL" clId="{98708C3D-CEDC-4E6D-83AE-73375EFD7A90}" dt="2025-04-22T13:28:40.846" v="5629" actId="1076"/>
          <ac:picMkLst>
            <pc:docMk/>
            <pc:sldMk cId="3101467066" sldId="2588"/>
            <ac:picMk id="6" creationId="{C317E346-E4E4-6DD4-152B-04CF9D55A683}"/>
          </ac:picMkLst>
        </pc:picChg>
      </pc:sldChg>
      <pc:sldChg chg="addSp delSp modSp new mod setBg">
        <pc:chgData name="Chris Hetzler" userId="c4b66aa6-e11e-422c-b626-ec6455090ab0" providerId="ADAL" clId="{98708C3D-CEDC-4E6D-83AE-73375EFD7A90}" dt="2025-04-22T13:58:58.504" v="8579" actId="26606"/>
        <pc:sldMkLst>
          <pc:docMk/>
          <pc:sldMk cId="2745659362" sldId="2589"/>
        </pc:sldMkLst>
        <pc:spChg chg="mod">
          <ac:chgData name="Chris Hetzler" userId="c4b66aa6-e11e-422c-b626-ec6455090ab0" providerId="ADAL" clId="{98708C3D-CEDC-4E6D-83AE-73375EFD7A90}" dt="2025-04-22T13:58:58.504" v="8579" actId="26606"/>
          <ac:spMkLst>
            <pc:docMk/>
            <pc:sldMk cId="2745659362" sldId="2589"/>
            <ac:spMk id="2" creationId="{D745565B-08B2-8897-7E4F-2175374073D3}"/>
          </ac:spMkLst>
        </pc:spChg>
        <pc:spChg chg="del">
          <ac:chgData name="Chris Hetzler" userId="c4b66aa6-e11e-422c-b626-ec6455090ab0" providerId="ADAL" clId="{98708C3D-CEDC-4E6D-83AE-73375EFD7A90}" dt="2025-04-22T13:58:58.504" v="8579" actId="26606"/>
          <ac:spMkLst>
            <pc:docMk/>
            <pc:sldMk cId="2745659362" sldId="2589"/>
            <ac:spMk id="3" creationId="{B41B5DE4-7EBA-379B-EA63-7B4221350711}"/>
          </ac:spMkLst>
        </pc:spChg>
        <pc:spChg chg="del">
          <ac:chgData name="Chris Hetzler" userId="c4b66aa6-e11e-422c-b626-ec6455090ab0" providerId="ADAL" clId="{98708C3D-CEDC-4E6D-83AE-73375EFD7A90}" dt="2025-04-22T13:58:49.204" v="8578" actId="478"/>
          <ac:spMkLst>
            <pc:docMk/>
            <pc:sldMk cId="2745659362" sldId="2589"/>
            <ac:spMk id="4" creationId="{5110C328-2C7B-EF28-B0AF-F792E37D4E0E}"/>
          </ac:spMkLst>
        </pc:spChg>
        <pc:spChg chg="del">
          <ac:chgData name="Chris Hetzler" userId="c4b66aa6-e11e-422c-b626-ec6455090ab0" providerId="ADAL" clId="{98708C3D-CEDC-4E6D-83AE-73375EFD7A90}" dt="2025-04-22T13:58:42.433" v="8577" actId="478"/>
          <ac:spMkLst>
            <pc:docMk/>
            <pc:sldMk cId="2745659362" sldId="2589"/>
            <ac:spMk id="5" creationId="{8BE6EA37-EF31-D8C4-2B3B-C11029B64F8A}"/>
          </ac:spMkLst>
        </pc:spChg>
        <pc:spChg chg="mod">
          <ac:chgData name="Chris Hetzler" userId="c4b66aa6-e11e-422c-b626-ec6455090ab0" providerId="ADAL" clId="{98708C3D-CEDC-4E6D-83AE-73375EFD7A90}" dt="2025-04-22T13:58:58.504" v="8579" actId="26606"/>
          <ac:spMkLst>
            <pc:docMk/>
            <pc:sldMk cId="2745659362" sldId="2589"/>
            <ac:spMk id="6" creationId="{31093767-F08F-3BC3-DA33-7EFF83462427}"/>
          </ac:spMkLst>
        </pc:spChg>
        <pc:spChg chg="add">
          <ac:chgData name="Chris Hetzler" userId="c4b66aa6-e11e-422c-b626-ec6455090ab0" providerId="ADAL" clId="{98708C3D-CEDC-4E6D-83AE-73375EFD7A90}" dt="2025-04-22T13:58:58.504" v="8579" actId="26606"/>
          <ac:spMkLst>
            <pc:docMk/>
            <pc:sldMk cId="2745659362" sldId="2589"/>
            <ac:spMk id="13" creationId="{A3363022-C969-41E9-8EB2-E4C94908C1FA}"/>
          </ac:spMkLst>
        </pc:spChg>
        <pc:spChg chg="add">
          <ac:chgData name="Chris Hetzler" userId="c4b66aa6-e11e-422c-b626-ec6455090ab0" providerId="ADAL" clId="{98708C3D-CEDC-4E6D-83AE-73375EFD7A90}" dt="2025-04-22T13:58:58.504" v="8579" actId="26606"/>
          <ac:spMkLst>
            <pc:docMk/>
            <pc:sldMk cId="2745659362" sldId="2589"/>
            <ac:spMk id="15" creationId="{8D1AD6B3-BE88-4CEB-BA17-790657CC4729}"/>
          </ac:spMkLst>
        </pc:spChg>
        <pc:grpChg chg="add">
          <ac:chgData name="Chris Hetzler" userId="c4b66aa6-e11e-422c-b626-ec6455090ab0" providerId="ADAL" clId="{98708C3D-CEDC-4E6D-83AE-73375EFD7A90}" dt="2025-04-22T13:58:58.504" v="8579" actId="26606"/>
          <ac:grpSpMkLst>
            <pc:docMk/>
            <pc:sldMk cId="2745659362" sldId="2589"/>
            <ac:grpSpMk id="17" creationId="{89D1390B-7E13-4B4F-9CB2-391063412E54}"/>
          </ac:grpSpMkLst>
        </pc:grpChg>
        <pc:picChg chg="add">
          <ac:chgData name="Chris Hetzler" userId="c4b66aa6-e11e-422c-b626-ec6455090ab0" providerId="ADAL" clId="{98708C3D-CEDC-4E6D-83AE-73375EFD7A90}" dt="2025-04-22T13:58:58.504" v="8579" actId="26606"/>
          <ac:picMkLst>
            <pc:docMk/>
            <pc:sldMk cId="2745659362" sldId="2589"/>
            <ac:picMk id="10" creationId="{C312DFDF-DFCF-C05A-5F26-00F0993AFB22}"/>
          </ac:picMkLst>
        </pc:picChg>
      </pc:sldChg>
      <pc:sldChg chg="del">
        <pc:chgData name="Chris Hetzler" userId="c4b66aa6-e11e-422c-b626-ec6455090ab0" providerId="ADAL" clId="{98708C3D-CEDC-4E6D-83AE-73375EFD7A90}" dt="2025-04-21T10:35:25.379" v="4" actId="2696"/>
        <pc:sldMkLst>
          <pc:docMk/>
          <pc:sldMk cId="3587834957" sldId="2147481644"/>
        </pc:sldMkLst>
      </pc:sldChg>
      <pc:sldChg chg="del">
        <pc:chgData name="Chris Hetzler" userId="c4b66aa6-e11e-422c-b626-ec6455090ab0" providerId="ADAL" clId="{98708C3D-CEDC-4E6D-83AE-73375EFD7A90}" dt="2025-04-21T10:35:27.832" v="5" actId="2696"/>
        <pc:sldMkLst>
          <pc:docMk/>
          <pc:sldMk cId="2159529899" sldId="2147482359"/>
        </pc:sldMkLst>
      </pc:sldChg>
      <pc:sldChg chg="del">
        <pc:chgData name="Chris Hetzler" userId="c4b66aa6-e11e-422c-b626-ec6455090ab0" providerId="ADAL" clId="{98708C3D-CEDC-4E6D-83AE-73375EFD7A90}" dt="2025-04-21T10:40:30.497" v="7" actId="34807"/>
        <pc:sldMkLst>
          <pc:docMk/>
          <pc:sldMk cId="2398435316" sldId="2147482360"/>
        </pc:sldMkLst>
      </pc:sldChg>
      <pc:sldMasterChg chg="del delSldLayout">
        <pc:chgData name="Chris Hetzler" userId="c4b66aa6-e11e-422c-b626-ec6455090ab0" providerId="ADAL" clId="{98708C3D-CEDC-4E6D-83AE-73375EFD7A90}" dt="2025-04-21T15:15:10.921" v="1166" actId="700"/>
        <pc:sldMasterMkLst>
          <pc:docMk/>
          <pc:sldMasterMk cId="787738803" sldId="2147483940"/>
        </pc:sldMasterMkLst>
        <pc:sldLayoutChg chg="del">
          <pc:chgData name="Chris Hetzler" userId="c4b66aa6-e11e-422c-b626-ec6455090ab0" providerId="ADAL" clId="{98708C3D-CEDC-4E6D-83AE-73375EFD7A90}" dt="2025-04-21T15:15:10.921" v="1166" actId="700"/>
          <pc:sldLayoutMkLst>
            <pc:docMk/>
            <pc:sldMasterMk cId="787738803" sldId="2147483940"/>
            <pc:sldLayoutMk cId="1820955762" sldId="2147483941"/>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1219189459" sldId="2147483942"/>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2605259927" sldId="2147483943"/>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580273714" sldId="2147483944"/>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1395951061" sldId="2147483945"/>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792353521" sldId="2147483946"/>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633509331" sldId="2147483947"/>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958644457" sldId="2147483949"/>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763574610" sldId="2147483950"/>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909127393" sldId="2147483951"/>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4257720076" sldId="2147483952"/>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169981468" sldId="2147483957"/>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640510351" sldId="2147483958"/>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3372364723" sldId="2147483959"/>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465331222" sldId="2147483961"/>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1957345290" sldId="2147483962"/>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2550477852" sldId="2147484004"/>
          </pc:sldLayoutMkLst>
        </pc:sldLayoutChg>
        <pc:sldLayoutChg chg="del">
          <pc:chgData name="Chris Hetzler" userId="c4b66aa6-e11e-422c-b626-ec6455090ab0" providerId="ADAL" clId="{98708C3D-CEDC-4E6D-83AE-73375EFD7A90}" dt="2025-04-21T15:15:10.921" v="1166" actId="700"/>
          <pc:sldLayoutMkLst>
            <pc:docMk/>
            <pc:sldMasterMk cId="787738803" sldId="2147483940"/>
            <pc:sldLayoutMk cId="4105006571" sldId="2147484008"/>
          </pc:sldLayoutMkLst>
        </pc:sldLayoutChg>
        <pc:sldLayoutChg chg="del">
          <pc:chgData name="Chris Hetzler" userId="c4b66aa6-e11e-422c-b626-ec6455090ab0" providerId="ADAL" clId="{98708C3D-CEDC-4E6D-83AE-73375EFD7A90}" dt="2025-04-21T10:35:22.925" v="3" actId="2696"/>
          <pc:sldLayoutMkLst>
            <pc:docMk/>
            <pc:sldMasterMk cId="787738803" sldId="2147483940"/>
            <pc:sldLayoutMk cId="3788050713" sldId="2147484022"/>
          </pc:sldLayoutMkLst>
        </pc:sldLayoutChg>
        <pc:sldLayoutChg chg="del">
          <pc:chgData name="Chris Hetzler" userId="c4b66aa6-e11e-422c-b626-ec6455090ab0" providerId="ADAL" clId="{98708C3D-CEDC-4E6D-83AE-73375EFD7A90}" dt="2025-04-21T10:35:20.803" v="2" actId="2696"/>
          <pc:sldLayoutMkLst>
            <pc:docMk/>
            <pc:sldMasterMk cId="787738803" sldId="2147483940"/>
            <pc:sldLayoutMk cId="1742709070" sldId="2147484023"/>
          </pc:sldLayoutMkLst>
        </pc:sldLayoutChg>
      </pc:sldMasterChg>
      <pc:sldMasterChg chg="delSldLayout">
        <pc:chgData name="Chris Hetzler" userId="c4b66aa6-e11e-422c-b626-ec6455090ab0" providerId="ADAL" clId="{98708C3D-CEDC-4E6D-83AE-73375EFD7A90}" dt="2025-04-21T11:06:51.067" v="335" actId="47"/>
        <pc:sldMasterMkLst>
          <pc:docMk/>
          <pc:sldMasterMk cId="2298427859" sldId="2147484022"/>
        </pc:sldMasterMkLst>
        <pc:sldLayoutChg chg="del">
          <pc:chgData name="Chris Hetzler" userId="c4b66aa6-e11e-422c-b626-ec6455090ab0" providerId="ADAL" clId="{98708C3D-CEDC-4E6D-83AE-73375EFD7A90}" dt="2025-04-21T11:06:51.067" v="335" actId="47"/>
          <pc:sldLayoutMkLst>
            <pc:docMk/>
            <pc:sldMasterMk cId="2298427859" sldId="2147484022"/>
            <pc:sldLayoutMk cId="1946042714" sldId="214748403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4/22/2025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how to leverage Microsoft Fabric to meet data warehousing needs, with a focus on integration with Microsoft Dynamics 365 Business Central. Attendees will learn about architecture, best practices, and tools to enhance data management and business intelligence capabilities.
</a:t>
            </a:r>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3204198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Microsoft Fabric architecture consists of various components, including Dataflows, Power Query, and Azure Data Factory. Each plays a crucial role in facilitating data integration and management, ensuring that users can build an efficient data warehousing environment.</a:t>
            </a:r>
          </a:p>
        </p:txBody>
      </p:sp>
      <p:sp>
        <p:nvSpPr>
          <p:cNvPr id="4" name="Slide Number Placeholder 3"/>
          <p:cNvSpPr>
            <a:spLocks noGrp="1"/>
          </p:cNvSpPr>
          <p:nvPr>
            <p:ph type="sldNum" sz="quarter" idx="5"/>
          </p:nvPr>
        </p:nvSpPr>
        <p:spPr/>
        <p:txBody>
          <a:bodyPr/>
          <a:lstStyle/>
          <a:p>
            <a:fld id="{054A4EC1-C524-ED45-A185-10510AA0C8D1}" type="slidenum">
              <a:rPr lang="en-US" smtClean="0"/>
              <a:t>11</a:t>
            </a:fld>
            <a:endParaRPr lang="en-US"/>
          </a:p>
        </p:txBody>
      </p:sp>
    </p:spTree>
    <p:extLst>
      <p:ext uri="{BB962C8B-B14F-4D97-AF65-F5344CB8AC3E}">
        <p14:creationId xmlns:p14="http://schemas.microsoft.com/office/powerpoint/2010/main" val="751048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Query is a powerful tool for data transformation and preparation. It provides an intuitive interface for extracting data from Dynamics 365 and performing necessary transformations before loading it into Microsoft Fabric.</a:t>
            </a:r>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3034317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FFC7-8544-1854-39AE-FC9851B2E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BFA42-8BC0-C687-C82C-6F399A801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8CEF5-1440-751D-479F-9A4AC6412B75}"/>
              </a:ext>
            </a:extLst>
          </p:cNvPr>
          <p:cNvSpPr>
            <a:spLocks noGrp="1"/>
          </p:cNvSpPr>
          <p:nvPr>
            <p:ph type="body" idx="1"/>
          </p:nvPr>
        </p:nvSpPr>
        <p:spPr/>
        <p:txBody>
          <a:bodyPr/>
          <a:lstStyle/>
          <a:p>
            <a:r>
              <a:rPr lang="en-US"/>
              <a:t>The Microsoft Fabric architecture consists of various components, including Dataflows, Power Query, and Azure Data Factory. Each plays a crucial role in facilitating data integration and management, ensuring that users can build an efficient data warehousing environment.</a:t>
            </a:r>
          </a:p>
        </p:txBody>
      </p:sp>
      <p:sp>
        <p:nvSpPr>
          <p:cNvPr id="4" name="Slide Number Placeholder 3">
            <a:extLst>
              <a:ext uri="{FF2B5EF4-FFF2-40B4-BE49-F238E27FC236}">
                <a16:creationId xmlns:a16="http://schemas.microsoft.com/office/drawing/2014/main" id="{5F84F877-ADAD-8797-C511-15A3A687F7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78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BD3E2-9EC0-40B6-032D-1B4EAA17E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5CEEA-3731-933D-A391-EB1F0E2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EE0BA-9A7F-FFDD-0805-1E7678A435B0}"/>
              </a:ext>
            </a:extLst>
          </p:cNvPr>
          <p:cNvSpPr>
            <a:spLocks noGrp="1"/>
          </p:cNvSpPr>
          <p:nvPr>
            <p:ph type="body" idx="1"/>
          </p:nvPr>
        </p:nvSpPr>
        <p:spPr/>
        <p:txBody>
          <a:bodyPr/>
          <a:lstStyle/>
          <a:p>
            <a:r>
              <a:rPr lang="en-US"/>
              <a:t>The Microsoft Fabric architecture consists of various components, including Dataflows, Power Query, and Azure Data Factory. Each plays a crucial role in facilitating data integration and management, ensuring that users can build an efficient data warehousing environment.</a:t>
            </a:r>
          </a:p>
        </p:txBody>
      </p:sp>
      <p:sp>
        <p:nvSpPr>
          <p:cNvPr id="4" name="Slide Number Placeholder 3">
            <a:extLst>
              <a:ext uri="{FF2B5EF4-FFF2-40B4-BE49-F238E27FC236}">
                <a16:creationId xmlns:a16="http://schemas.microsoft.com/office/drawing/2014/main" id="{185055FB-0319-4DDE-8922-F5E3628B28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90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22B21-B185-AFD0-A53C-79FB9E6F0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55C6D-8236-400A-5058-3BDE50E83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A478C-17AF-DEC8-1B54-01F5B3B9E997}"/>
              </a:ext>
            </a:extLst>
          </p:cNvPr>
          <p:cNvSpPr>
            <a:spLocks noGrp="1"/>
          </p:cNvSpPr>
          <p:nvPr>
            <p:ph type="body" idx="1"/>
          </p:nvPr>
        </p:nvSpPr>
        <p:spPr/>
        <p:txBody>
          <a:bodyPr/>
          <a:lstStyle/>
          <a:p>
            <a:r>
              <a:rPr lang="en-US"/>
              <a:t>The Microsoft Fabric architecture consists of various components, including Dataflows, Power Query, and Azure Data Factory. Each plays a crucial role in facilitating data integration and management, ensuring that users can build an efficient data warehousing environment.</a:t>
            </a:r>
          </a:p>
        </p:txBody>
      </p:sp>
      <p:sp>
        <p:nvSpPr>
          <p:cNvPr id="4" name="Slide Number Placeholder 3">
            <a:extLst>
              <a:ext uri="{FF2B5EF4-FFF2-40B4-BE49-F238E27FC236}">
                <a16:creationId xmlns:a16="http://schemas.microsoft.com/office/drawing/2014/main" id="{2E38CE44-3F1E-6DF7-5351-35E8D84C7E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38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C40A-3877-1DEE-B0A8-A9EA36037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253E3-201D-31B0-B5D1-9099070E7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32728-C138-61D0-B16F-AA3FCF7D1862}"/>
              </a:ext>
            </a:extLst>
          </p:cNvPr>
          <p:cNvSpPr>
            <a:spLocks noGrp="1"/>
          </p:cNvSpPr>
          <p:nvPr>
            <p:ph type="body" idx="1"/>
          </p:nvPr>
        </p:nvSpPr>
        <p:spPr/>
        <p:txBody>
          <a:bodyPr/>
          <a:lstStyle/>
          <a:p>
            <a:r>
              <a:rPr lang="en-US"/>
              <a:t>The Microsoft Fabric architecture consists of various components, including Dataflows, Power Query, and Azure Data Factory. Each plays a crucial role in facilitating data integration and management, ensuring that users can build an efficient data warehousing environment.</a:t>
            </a:r>
          </a:p>
        </p:txBody>
      </p:sp>
      <p:sp>
        <p:nvSpPr>
          <p:cNvPr id="4" name="Slide Number Placeholder 3">
            <a:extLst>
              <a:ext uri="{FF2B5EF4-FFF2-40B4-BE49-F238E27FC236}">
                <a16:creationId xmlns:a16="http://schemas.microsoft.com/office/drawing/2014/main" id="{1ADCD5DD-5BDD-0B58-7627-52409710AD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055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demonstration will provide a sample data extraction workflow from Dynamics 365 Business Central using Microsoft Fabric tools. It will highlight key steps and considerations to streamline the process.</a:t>
            </a:r>
          </a:p>
        </p:txBody>
      </p:sp>
      <p:sp>
        <p:nvSpPr>
          <p:cNvPr id="4" name="Slide Number Placeholder 3"/>
          <p:cNvSpPr>
            <a:spLocks noGrp="1"/>
          </p:cNvSpPr>
          <p:nvPr>
            <p:ph type="sldNum" sz="quarter" idx="5"/>
          </p:nvPr>
        </p:nvSpPr>
        <p:spPr/>
        <p:txBody>
          <a:bodyPr/>
          <a:lstStyle/>
          <a:p>
            <a:fld id="{054A4EC1-C524-ED45-A185-10510AA0C8D1}" type="slidenum">
              <a:rPr lang="en-US" smtClean="0"/>
              <a:t>17</a:t>
            </a:fld>
            <a:endParaRPr lang="en-US"/>
          </a:p>
        </p:txBody>
      </p:sp>
    </p:spTree>
    <p:extLst>
      <p:ext uri="{BB962C8B-B14F-4D97-AF65-F5344CB8AC3E}">
        <p14:creationId xmlns:p14="http://schemas.microsoft.com/office/powerpoint/2010/main" val="208954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tuning is essential for maximizing the capabilities of Microsoft Fabric. This slide will cover optimization techniques, including indexing strategies and caching mechanisms to enhance query performance.</a:t>
            </a:r>
          </a:p>
        </p:txBody>
      </p:sp>
      <p:sp>
        <p:nvSpPr>
          <p:cNvPr id="4" name="Slide Number Placeholder 3"/>
          <p:cNvSpPr>
            <a:spLocks noGrp="1"/>
          </p:cNvSpPr>
          <p:nvPr>
            <p:ph type="sldNum" sz="quarter" idx="5"/>
          </p:nvPr>
        </p:nvSpPr>
        <p:spPr/>
        <p:txBody>
          <a:bodyPr/>
          <a:lstStyle/>
          <a:p>
            <a:fld id="{054A4EC1-C524-ED45-A185-10510AA0C8D1}" type="slidenum">
              <a:rPr lang="en-US" smtClean="0"/>
              <a:t>18</a:t>
            </a:fld>
            <a:endParaRPr lang="en-US"/>
          </a:p>
        </p:txBody>
      </p:sp>
    </p:spTree>
    <p:extLst>
      <p:ext uri="{BB962C8B-B14F-4D97-AF65-F5344CB8AC3E}">
        <p14:creationId xmlns:p14="http://schemas.microsoft.com/office/powerpoint/2010/main" val="3998242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integrates with various reporting tools that enhance data visualization capabilities. This slide will review how to utilize these tools to create insightful reports and dashboards.</a:t>
            </a:r>
          </a:p>
        </p:txBody>
      </p:sp>
      <p:sp>
        <p:nvSpPr>
          <p:cNvPr id="4" name="Slide Number Placeholder 3"/>
          <p:cNvSpPr>
            <a:spLocks noGrp="1"/>
          </p:cNvSpPr>
          <p:nvPr>
            <p:ph type="sldNum" sz="quarter" idx="5"/>
          </p:nvPr>
        </p:nvSpPr>
        <p:spPr/>
        <p:txBody>
          <a:bodyPr/>
          <a:lstStyle/>
          <a:p>
            <a:fld id="{054A4EC1-C524-ED45-A185-10510AA0C8D1}" type="slidenum">
              <a:rPr lang="en-US" smtClean="0"/>
              <a:t>19</a:t>
            </a:fld>
            <a:endParaRPr lang="en-US"/>
          </a:p>
        </p:txBody>
      </p:sp>
    </p:spTree>
    <p:extLst>
      <p:ext uri="{BB962C8B-B14F-4D97-AF65-F5344CB8AC3E}">
        <p14:creationId xmlns:p14="http://schemas.microsoft.com/office/powerpoint/2010/main" val="388349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leveraging Microsoft Fabric effectively can transform your data warehousing strategy, especially when integrated with Dynamics 365 Business Central. By applying best practices and utilizing the right tools, attendees can optimize their data management practices and enhance their business intelligence capabilities.</a:t>
            </a:r>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1590009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session, we will cover several key topics: Introduction to Microsoft Fabric, components overview, benefits for data warehousing, integration technologies for Dynamics 365 Business Central, best practices for data extraction and transformation, and strategies for optimizing data storage and performance.</a:t>
            </a:r>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427394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provides an overview of my professional background and expertise. With years of experience at Microsoft and a solid educational foundation, I've specialized in data management and cloud solutions. I actively share insights through my blog and social media, aiming to foster knowledge in the industry.</a:t>
            </a:r>
          </a:p>
        </p:txBody>
      </p:sp>
      <p:sp>
        <p:nvSpPr>
          <p:cNvPr id="4" name="Slide Number Placeholder 3"/>
          <p:cNvSpPr>
            <a:spLocks noGrp="1"/>
          </p:cNvSpPr>
          <p:nvPr>
            <p:ph type="sldNum" sz="quarter" idx="5"/>
          </p:nvPr>
        </p:nvSpPr>
        <p:spPr/>
        <p:txBody>
          <a:bodyPr/>
          <a:lstStyle/>
          <a:p>
            <a:fld id="{054A4EC1-C524-ED45-A185-10510AA0C8D1}" type="slidenum">
              <a:rPr lang="en-US" smtClean="0"/>
              <a:t>3</a:t>
            </a:fld>
            <a:endParaRPr lang="en-US"/>
          </a:p>
        </p:txBody>
      </p:sp>
    </p:spTree>
    <p:extLst>
      <p:ext uri="{BB962C8B-B14F-4D97-AF65-F5344CB8AC3E}">
        <p14:creationId xmlns:p14="http://schemas.microsoft.com/office/powerpoint/2010/main" val="50719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is a comprehensive platform designed for data integration and management. It allows users to create robust data warehouses that streamline operations and enhance analytical capabilities. This introduction will set the stage for deeper exploration into its components and benefits.</a:t>
            </a:r>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306390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Microsoft Fabric for data warehousing provides numerous benefits: it simplifies data integration from multiple sources, enhances data quality, supports advanced analytics, and fosters better collaboration among data professionals. These advantages collectively boost business intelligence initiatives.</a:t>
            </a:r>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3053004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Real-world examples illustrate the effectiveness of Microsoft Fabric in data warehousing. These case studies highlight how organizations have successfully implemented Microsoft Fabric to improve their data management practices and drive business success.</a:t>
            </a: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136764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Company A utilized Microsoft Fabric to integrate its data from multiple business units. By doing so, it significantly improved its reporting capabilities and data-driven decision-making processes, showcasing the power of a streamlined data warehousing solution.</a:t>
            </a:r>
          </a:p>
        </p:txBody>
      </p:sp>
      <p:sp>
        <p:nvSpPr>
          <p:cNvPr id="4" name="Slide Number Placeholder 3"/>
          <p:cNvSpPr>
            <a:spLocks noGrp="1"/>
          </p:cNvSpPr>
          <p:nvPr>
            <p:ph type="sldNum" sz="quarter" idx="5"/>
          </p:nvPr>
        </p:nvSpPr>
        <p:spPr/>
        <p:txBody>
          <a:bodyPr/>
          <a:lstStyle/>
          <a:p>
            <a:fld id="{054A4EC1-C524-ED45-A185-10510AA0C8D1}" type="slidenum">
              <a:rPr lang="en-US" smtClean="0"/>
              <a:t>8</a:t>
            </a:fld>
            <a:endParaRPr lang="en-US"/>
          </a:p>
        </p:txBody>
      </p:sp>
    </p:spTree>
    <p:extLst>
      <p:ext uri="{BB962C8B-B14F-4D97-AF65-F5344CB8AC3E}">
        <p14:creationId xmlns:p14="http://schemas.microsoft.com/office/powerpoint/2010/main" val="412090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Company B faced challenges with data silos and inefficient reporting. By adopting Microsoft Fabric, they achieved a unified view of data, which enhanced their operational efficiency and resulted in better strategic insights.</a:t>
            </a:r>
          </a:p>
        </p:txBody>
      </p:sp>
      <p:sp>
        <p:nvSpPr>
          <p:cNvPr id="4" name="Slide Number Placeholder 3"/>
          <p:cNvSpPr>
            <a:spLocks noGrp="1"/>
          </p:cNvSpPr>
          <p:nvPr>
            <p:ph type="sldNum" sz="quarter" idx="5"/>
          </p:nvPr>
        </p:nvSpPr>
        <p:spPr/>
        <p:txBody>
          <a:bodyPr/>
          <a:lstStyle/>
          <a:p>
            <a:fld id="{054A4EC1-C524-ED45-A185-10510AA0C8D1}" type="slidenum">
              <a:rPr lang="en-US" smtClean="0"/>
              <a:t>9</a:t>
            </a:fld>
            <a:endParaRPr lang="en-US"/>
          </a:p>
        </p:txBody>
      </p:sp>
    </p:spTree>
    <p:extLst>
      <p:ext uri="{BB962C8B-B14F-4D97-AF65-F5344CB8AC3E}">
        <p14:creationId xmlns:p14="http://schemas.microsoft.com/office/powerpoint/2010/main" val="421540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Integrating data from Microsoft Dynamics 365 Business Central into Microsoft Fabric involves several technologies. This overview will discuss the various integration tools available, including Dataflows, Power Query, and Azure Data Factory.</a:t>
            </a:r>
          </a:p>
        </p:txBody>
      </p:sp>
      <p:sp>
        <p:nvSpPr>
          <p:cNvPr id="4" name="Slide Number Placeholder 3"/>
          <p:cNvSpPr>
            <a:spLocks noGrp="1"/>
          </p:cNvSpPr>
          <p:nvPr>
            <p:ph type="sldNum" sz="quarter" idx="5"/>
          </p:nvPr>
        </p:nvSpPr>
        <p:spPr/>
        <p:txBody>
          <a:bodyPr/>
          <a:lstStyle/>
          <a:p>
            <a:fld id="{054A4EC1-C524-ED45-A185-10510AA0C8D1}" type="slidenum">
              <a:rPr lang="en-US" smtClean="0"/>
              <a:t>10</a:t>
            </a:fld>
            <a:endParaRPr lang="en-US"/>
          </a:p>
        </p:txBody>
      </p:sp>
    </p:spTree>
    <p:extLst>
      <p:ext uri="{BB962C8B-B14F-4D97-AF65-F5344CB8AC3E}">
        <p14:creationId xmlns:p14="http://schemas.microsoft.com/office/powerpoint/2010/main" val="3585740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EF77-5AA8-BA4E-B238-4B75DC5F37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2EEC13-3285-93B3-2023-90B5344174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D913B-3A6E-F370-0154-314A6CDEAAC7}"/>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5" name="Footer Placeholder 4">
            <a:extLst>
              <a:ext uri="{FF2B5EF4-FFF2-40B4-BE49-F238E27FC236}">
                <a16:creationId xmlns:a16="http://schemas.microsoft.com/office/drawing/2014/main" id="{27FD7296-18DB-8008-25B9-54C890B02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F5DB4-D101-1B80-EF62-0D7D1C4B5A6F}"/>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21789707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9CD4-8AD6-2A2C-070C-B0DF5202A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464CF-DEB0-1C8A-1D3D-49709ADE0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04112-E2FB-3A55-B1DB-B22BE5DA2022}"/>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5" name="Footer Placeholder 4">
            <a:extLst>
              <a:ext uri="{FF2B5EF4-FFF2-40B4-BE49-F238E27FC236}">
                <a16:creationId xmlns:a16="http://schemas.microsoft.com/office/drawing/2014/main" id="{94E3A3ED-28A1-473D-6B3F-8E9A19A48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DADF1-AB46-C1DF-6E3E-A1E58E93FB64}"/>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307006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8391-CEE6-9061-CA9A-C896651C22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47FF54-5F69-8CC8-2D25-11AB5CE7BE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55C986-269D-F188-1A44-5AE40073263A}"/>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5" name="Footer Placeholder 4">
            <a:extLst>
              <a:ext uri="{FF2B5EF4-FFF2-40B4-BE49-F238E27FC236}">
                <a16:creationId xmlns:a16="http://schemas.microsoft.com/office/drawing/2014/main" id="{E70EA042-EDB2-1440-BCD0-27FC4B83D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5FFD7-528E-810C-3BB6-3C8A9754ED7B}"/>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9178493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09F3-F710-6310-D0B5-F9F793E0E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334EF-2456-3CE9-6DC3-BF8C6C4C22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778A0-4EAD-E10B-E19C-58108CE57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B6AB1B-974C-CC16-CADA-8011AFD78E9A}"/>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6" name="Footer Placeholder 5">
            <a:extLst>
              <a:ext uri="{FF2B5EF4-FFF2-40B4-BE49-F238E27FC236}">
                <a16:creationId xmlns:a16="http://schemas.microsoft.com/office/drawing/2014/main" id="{5EF727F9-0A7C-5CB1-2C0D-CC2026DA7D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FAA56-E79B-FF78-1947-30CA6BD00744}"/>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466310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FB88-FE77-413F-CAB3-5FE1EFAFC2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9D2D69-4AA0-8FA2-CBD5-68662FA99F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4DFF2-041B-A1B1-9E71-E761EC350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989243-7F11-1756-97C0-A69558E7BE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56853-9499-DB10-CCAB-779275D702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D522B2-FF8F-62C6-5297-EB64D52F4306}"/>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8" name="Footer Placeholder 7">
            <a:extLst>
              <a:ext uri="{FF2B5EF4-FFF2-40B4-BE49-F238E27FC236}">
                <a16:creationId xmlns:a16="http://schemas.microsoft.com/office/drawing/2014/main" id="{4AFADFD9-D62A-4682-3F02-286E5DF70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DB6FA-F75C-5EFB-0D0D-03962213AC39}"/>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208443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7364-B393-647F-E2EE-740017410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17F428-1A09-60E1-3378-6C9FAFC8F587}"/>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4" name="Footer Placeholder 3">
            <a:extLst>
              <a:ext uri="{FF2B5EF4-FFF2-40B4-BE49-F238E27FC236}">
                <a16:creationId xmlns:a16="http://schemas.microsoft.com/office/drawing/2014/main" id="{07E575E9-313E-14F8-EB27-55A6A01CF3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F232A6-76C4-D70E-CF0D-E448D814FC35}"/>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8236459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9F686-0D43-7829-8A1A-D0E8BAF6F896}"/>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3" name="Footer Placeholder 2">
            <a:extLst>
              <a:ext uri="{FF2B5EF4-FFF2-40B4-BE49-F238E27FC236}">
                <a16:creationId xmlns:a16="http://schemas.microsoft.com/office/drawing/2014/main" id="{8DFAAA9E-0498-2DC9-0719-205FF34035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1DB7A1-3DAD-4CA1-806E-E86028AAAB9C}"/>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37567571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B66E-829F-D415-7CE4-73596049C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C55724-4E89-E398-6B7B-51A90408C6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3B2A27-CB36-C1BD-5341-AB8131655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13249-5ED8-2C40-860F-C11805A03090}"/>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6" name="Footer Placeholder 5">
            <a:extLst>
              <a:ext uri="{FF2B5EF4-FFF2-40B4-BE49-F238E27FC236}">
                <a16:creationId xmlns:a16="http://schemas.microsoft.com/office/drawing/2014/main" id="{D4053E5B-AAC8-3166-CC6D-B65B954B7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F67EF-9659-D011-B1C8-8BB385EC11A5}"/>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67229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3F5C-9C7D-30FD-0B0E-47E7D5BA7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318CF5-1E63-DAEF-A7F0-9892936D17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F8002-5EE7-416E-0DAB-FFB9366E1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70AE5-48F6-6A5E-E6AF-F8A2960B867F}"/>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6" name="Footer Placeholder 5">
            <a:extLst>
              <a:ext uri="{FF2B5EF4-FFF2-40B4-BE49-F238E27FC236}">
                <a16:creationId xmlns:a16="http://schemas.microsoft.com/office/drawing/2014/main" id="{8D7DF89F-49A7-22E0-1A39-06A51DD06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38BAE-DF02-2EEA-E83D-7FB880397860}"/>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2642268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9905-3260-CE91-FB6D-BEEC261D7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B60B0E-806D-6201-08FE-3F1DEFEEC6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9E720-FC64-1B8A-D6EF-89EF34EED163}"/>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5" name="Footer Placeholder 4">
            <a:extLst>
              <a:ext uri="{FF2B5EF4-FFF2-40B4-BE49-F238E27FC236}">
                <a16:creationId xmlns:a16="http://schemas.microsoft.com/office/drawing/2014/main" id="{FF2B140C-A812-1FEF-0802-F3BD15B89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45504-CBB6-C1AB-898B-24E45ED29041}"/>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1934933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5536F-DAA3-3A8C-E1D0-4B7F2D1BF4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C1C91B-7768-E94C-0498-6E1037CD18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69B4B-3BB4-20DB-07BD-1374C3E648AE}"/>
              </a:ext>
            </a:extLst>
          </p:cNvPr>
          <p:cNvSpPr>
            <a:spLocks noGrp="1"/>
          </p:cNvSpPr>
          <p:nvPr>
            <p:ph type="dt" sz="half" idx="10"/>
          </p:nvPr>
        </p:nvSpPr>
        <p:spPr/>
        <p:txBody>
          <a:bodyPr/>
          <a:lstStyle/>
          <a:p>
            <a:fld id="{9ACA8595-F149-47BF-A0A2-B45990804D86}" type="datetimeFigureOut">
              <a:rPr lang="en-US" smtClean="0"/>
              <a:t>4/22/2025</a:t>
            </a:fld>
            <a:endParaRPr lang="en-US"/>
          </a:p>
        </p:txBody>
      </p:sp>
      <p:sp>
        <p:nvSpPr>
          <p:cNvPr id="5" name="Footer Placeholder 4">
            <a:extLst>
              <a:ext uri="{FF2B5EF4-FFF2-40B4-BE49-F238E27FC236}">
                <a16:creationId xmlns:a16="http://schemas.microsoft.com/office/drawing/2014/main" id="{582E0654-65E9-9DB6-726E-B09EA93C2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CFC69-A4D6-5C1B-D90B-94D67B1F3805}"/>
              </a:ext>
            </a:extLst>
          </p:cNvPr>
          <p:cNvSpPr>
            <a:spLocks noGrp="1"/>
          </p:cNvSpPr>
          <p:nvPr>
            <p:ph type="sldNum" sz="quarter" idx="12"/>
          </p:nvPr>
        </p:nvSpPr>
        <p:spPr/>
        <p:txBody>
          <a:bodyPr/>
          <a:lstStyle/>
          <a:p>
            <a:fld id="{359BA249-614D-4615-B259-0222D4480F0F}" type="slidenum">
              <a:rPr lang="en-US" smtClean="0"/>
              <a:t>‹#›</a:t>
            </a:fld>
            <a:endParaRPr lang="en-US"/>
          </a:p>
        </p:txBody>
      </p:sp>
    </p:spTree>
    <p:extLst>
      <p:ext uri="{BB962C8B-B14F-4D97-AF65-F5344CB8AC3E}">
        <p14:creationId xmlns:p14="http://schemas.microsoft.com/office/powerpoint/2010/main" val="378684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326E4-8490-A621-809D-1961F7CF3D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CFAE1E-81B2-2060-6EE9-F4B6559B6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97C55-FFD8-E682-C507-48EE058E5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93A176-4DE7-4907-ACDF-1CCD1DE6941E}" type="datetimeFigureOut">
              <a:rPr lang="en-US" smtClean="0"/>
              <a:t>4/22/2025</a:t>
            </a:fld>
            <a:endParaRPr lang="en-US"/>
          </a:p>
        </p:txBody>
      </p:sp>
      <p:sp>
        <p:nvSpPr>
          <p:cNvPr id="5" name="Footer Placeholder 4">
            <a:extLst>
              <a:ext uri="{FF2B5EF4-FFF2-40B4-BE49-F238E27FC236}">
                <a16:creationId xmlns:a16="http://schemas.microsoft.com/office/drawing/2014/main" id="{59586720-CD12-1E8F-95F8-CFF9A93E2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Microsoft Fabric Community Conference 2025</a:t>
            </a:r>
          </a:p>
        </p:txBody>
      </p:sp>
      <p:sp>
        <p:nvSpPr>
          <p:cNvPr id="6" name="Slide Number Placeholder 5">
            <a:extLst>
              <a:ext uri="{FF2B5EF4-FFF2-40B4-BE49-F238E27FC236}">
                <a16:creationId xmlns:a16="http://schemas.microsoft.com/office/drawing/2014/main" id="{8051038F-6B87-1173-63CC-6E5FA5B87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298427859"/>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hyperlink" Target="https://github.com/Bertverbeek4PS/bc2adl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thehetz/" TargetMode="External"/><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hyperlink" Target="https://www.eidebailly.com/microsoft" TargetMode="External"/><Relationship Id="rId4" Type="http://schemas.openxmlformats.org/officeDocument/2006/relationships/hyperlink" Target="https://www.thehetz.com/blo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 Id="rId6" Type="http://schemas.openxmlformats.org/officeDocument/2006/relationships/hyperlink" Target="https://appsource.microsoft.com/en-us/marketplace/consulting-services/eide_bailly_1021611.bi_viability?search=eide%20bailly&amp;page=1"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8.xml"/><Relationship Id="rId4" Type="http://schemas.openxmlformats.org/officeDocument/2006/relationships/hyperlink" Target="https://news.microsoft.com/es-xl/presentamos-microsoft-fabric-analitica-de-datos-para-la-era-de-la-i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40738-85FC-E37B-E93D-BFBA280E3C14}"/>
              </a:ext>
            </a:extLst>
          </p:cNvPr>
          <p:cNvSpPr>
            <a:spLocks noGrp="1"/>
          </p:cNvSpPr>
          <p:nvPr>
            <p:ph type="ctrTitle"/>
          </p:nvPr>
        </p:nvSpPr>
        <p:spPr>
          <a:xfrm>
            <a:off x="1329766" y="1146412"/>
            <a:ext cx="9014348" cy="2402006"/>
          </a:xfrm>
        </p:spPr>
        <p:txBody>
          <a:bodyPr anchor="b">
            <a:normAutofit/>
          </a:bodyPr>
          <a:lstStyle/>
          <a:p>
            <a:pPr algn="l"/>
            <a:r>
              <a:rPr lang="en-US" sz="4800" dirty="0">
                <a:latin typeface="Segoe UI" panose="020B0502040204020203" pitchFamily="34" charset="0"/>
                <a:cs typeface="Segoe UI" panose="020B0502040204020203" pitchFamily="34" charset="0"/>
              </a:rPr>
              <a:t>Fabric Options for Dynamics 365 Business Central</a:t>
            </a:r>
          </a:p>
        </p:txBody>
      </p:sp>
      <p:sp>
        <p:nvSpPr>
          <p:cNvPr id="44" name="Rectangle 4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F7785E8-9A46-A122-0B18-D2F2EA1385A4}"/>
              </a:ext>
            </a:extLst>
          </p:cNvPr>
          <p:cNvSpPr>
            <a:spLocks noGrp="1"/>
          </p:cNvSpPr>
          <p:nvPr>
            <p:ph type="subTitle" idx="1"/>
          </p:nvPr>
        </p:nvSpPr>
        <p:spPr>
          <a:xfrm>
            <a:off x="1329765" y="4892722"/>
            <a:ext cx="6387155" cy="1078173"/>
          </a:xfrm>
        </p:spPr>
        <p:txBody>
          <a:bodyPr anchor="ctr">
            <a:normAutofit/>
          </a:bodyPr>
          <a:lstStyle/>
          <a:p>
            <a:pPr algn="l"/>
            <a:r>
              <a:rPr lang="en-US" dirty="0">
                <a:solidFill>
                  <a:srgbClr val="FFFFFF"/>
                </a:solidFill>
                <a:latin typeface="Segoe UI" panose="020B0502040204020203" pitchFamily="34" charset="0"/>
                <a:cs typeface="Segoe UI" panose="020B0502040204020203" pitchFamily="34" charset="0"/>
              </a:rPr>
              <a:t>Integrating ERP solutions for business intelligence.</a:t>
            </a:r>
          </a:p>
        </p:txBody>
      </p:sp>
    </p:spTree>
    <p:extLst>
      <p:ext uri="{BB962C8B-B14F-4D97-AF65-F5344CB8AC3E}">
        <p14:creationId xmlns:p14="http://schemas.microsoft.com/office/powerpoint/2010/main" val="34676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FE5B0-7E6D-BA07-BF33-194AB9E53192}"/>
              </a:ext>
            </a:extLst>
          </p:cNvPr>
          <p:cNvSpPr>
            <a:spLocks noGrp="1"/>
          </p:cNvSpPr>
          <p:nvPr>
            <p:ph type="title"/>
          </p:nvPr>
        </p:nvSpPr>
        <p:spPr>
          <a:xfrm>
            <a:off x="378542" y="281580"/>
            <a:ext cx="6864498" cy="1255001"/>
          </a:xfrm>
        </p:spPr>
        <p:txBody>
          <a:bodyPr vert="horz" lIns="91440" tIns="45720" rIns="91440" bIns="45720" rtlCol="0" anchor="b">
            <a:noAutofit/>
          </a:bodyPr>
          <a:lstStyle/>
          <a:p>
            <a:r>
              <a:rPr lang="en-US" kern="1200" dirty="0">
                <a:solidFill>
                  <a:schemeClr val="tx1"/>
                </a:solidFill>
                <a:latin typeface="Segoe UI" panose="020B0502040204020203" pitchFamily="34" charset="0"/>
                <a:cs typeface="Segoe UI" panose="020B0502040204020203" pitchFamily="34" charset="0"/>
              </a:rPr>
              <a:t>Business Central Integration Options</a:t>
            </a:r>
          </a:p>
        </p:txBody>
      </p:sp>
      <p:sp>
        <p:nvSpPr>
          <p:cNvPr id="4" name="Content Placeholder 3">
            <a:extLst>
              <a:ext uri="{FF2B5EF4-FFF2-40B4-BE49-F238E27FC236}">
                <a16:creationId xmlns:a16="http://schemas.microsoft.com/office/drawing/2014/main" id="{D7BC3B96-8F89-E2F6-6BB0-55A0C3C54B2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78542" y="1818160"/>
            <a:ext cx="6602361" cy="4444987"/>
          </a:xfrm>
        </p:spPr>
        <p:txBody>
          <a:bodyPr anchor="t">
            <a:normAutofit/>
          </a:bodyPr>
          <a:lstStyle/>
          <a:p>
            <a:pPr marL="0" indent="0">
              <a:spcBef>
                <a:spcPts val="2500"/>
              </a:spcBef>
              <a:buNone/>
            </a:pPr>
            <a:r>
              <a:rPr lang="en-US" sz="1600" b="1" dirty="0">
                <a:latin typeface="Segoe UI" panose="020B0502040204020203" pitchFamily="34" charset="0"/>
                <a:cs typeface="Segoe UI" panose="020B0502040204020203" pitchFamily="34" charset="0"/>
              </a:rPr>
              <a:t>BC2ADLS</a:t>
            </a:r>
          </a:p>
          <a:p>
            <a:pPr marL="0" lvl="1" indent="0">
              <a:buNone/>
            </a:pPr>
            <a:r>
              <a:rPr lang="en-US" sz="1600" dirty="0">
                <a:latin typeface="Segoe UI" panose="020B0502040204020203" pitchFamily="34" charset="0"/>
                <a:cs typeface="Segoe UI" panose="020B0502040204020203" pitchFamily="34" charset="0"/>
              </a:rPr>
              <a:t>Includes all the components needed to get up and running with a Fabric OR Azure Data Lake / Synapse integration.  Included are a Business Central App and Fabric notebook.  Leverages Lakehouse storage in Fabric for files and tables.  Differential loads and custom fields supported.</a:t>
            </a:r>
          </a:p>
          <a:p>
            <a:pPr marL="0" indent="0">
              <a:spcBef>
                <a:spcPts val="2500"/>
              </a:spcBef>
              <a:buNone/>
            </a:pPr>
            <a:r>
              <a:rPr lang="en-US" sz="1600" b="1" dirty="0">
                <a:latin typeface="Segoe UI" panose="020B0502040204020203" pitchFamily="34" charset="0"/>
                <a:cs typeface="Segoe UI" panose="020B0502040204020203" pitchFamily="34" charset="0"/>
              </a:rPr>
              <a:t>Dataverse Shortcut</a:t>
            </a:r>
          </a:p>
          <a:p>
            <a:pPr marL="0" lvl="1" indent="0">
              <a:buNone/>
            </a:pPr>
            <a:r>
              <a:rPr lang="en-US" sz="1600" dirty="0">
                <a:latin typeface="Segoe UI" panose="020B0502040204020203" pitchFamily="34" charset="0"/>
                <a:cs typeface="Segoe UI" panose="020B0502040204020203" pitchFamily="34" charset="0"/>
              </a:rPr>
              <a:t>Business Central includes an integration with Microsoft Dataverse.  This can be enabled and Dataverse can be shortcut to within Fabric.  Not as user friendly or as straight forward as BC2ADLS, but it is built into BC and simple.</a:t>
            </a:r>
          </a:p>
          <a:p>
            <a:pPr marL="0" indent="0">
              <a:spcBef>
                <a:spcPts val="2500"/>
              </a:spcBef>
              <a:buNone/>
            </a:pPr>
            <a:r>
              <a:rPr lang="en-US" sz="1600" b="1" dirty="0">
                <a:latin typeface="Segoe UI" panose="020B0502040204020203" pitchFamily="34" charset="0"/>
                <a:cs typeface="Segoe UI" panose="020B0502040204020203" pitchFamily="34" charset="0"/>
              </a:rPr>
              <a:t>Business Central Web APIs</a:t>
            </a:r>
          </a:p>
          <a:p>
            <a:pPr marL="0" lvl="1" indent="0">
              <a:buNone/>
            </a:pPr>
            <a:r>
              <a:rPr lang="en-US" sz="1600" dirty="0">
                <a:latin typeface="Segoe UI" panose="020B0502040204020203" pitchFamily="34" charset="0"/>
                <a:cs typeface="Segoe UI" panose="020B0502040204020203" pitchFamily="34" charset="0"/>
              </a:rPr>
              <a:t>Unless custom APIs are developed these are quite limited in the data they will supply.  These could be an option for very simple reporting requirements, however.</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bstract Technology Background">
            <a:extLst>
              <a:ext uri="{FF2B5EF4-FFF2-40B4-BE49-F238E27FC236}">
                <a16:creationId xmlns:a16="http://schemas.microsoft.com/office/drawing/2014/main" id="{93932286-77DB-400F-A99F-6049D159EE5F}"/>
              </a:ext>
            </a:extLst>
          </p:cNvPr>
          <p:cNvPicPr>
            <a:picLocks noGrp="1" noChangeAspect="1"/>
          </p:cNvPicPr>
          <p:nvPr>
            <p:ph sz="half" idx="1"/>
          </p:nvPr>
        </p:nvPicPr>
        <p:blipFill>
          <a:blip r:embed="rId3"/>
          <a:srcRect l="43905" r="15820"/>
          <a:stretch/>
        </p:blipFill>
        <p:spPr>
          <a:xfrm>
            <a:off x="7345552" y="909081"/>
            <a:ext cx="3631360" cy="5071731"/>
          </a:xfrm>
          <a:prstGeom prst="rect">
            <a:avLst/>
          </a:prstGeom>
        </p:spPr>
      </p:pic>
    </p:spTree>
    <p:extLst>
      <p:ext uri="{BB962C8B-B14F-4D97-AF65-F5344CB8AC3E}">
        <p14:creationId xmlns:p14="http://schemas.microsoft.com/office/powerpoint/2010/main" val="3363780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DA483-506D-1E0C-F7D4-4D586B3B0F23}"/>
              </a:ext>
            </a:extLst>
          </p:cNvPr>
          <p:cNvSpPr>
            <a:spLocks noGrp="1"/>
          </p:cNvSpPr>
          <p:nvPr>
            <p:ph type="title"/>
          </p:nvPr>
        </p:nvSpPr>
        <p:spPr>
          <a:xfrm>
            <a:off x="457200" y="242073"/>
            <a:ext cx="7408606" cy="745450"/>
          </a:xfrm>
        </p:spPr>
        <p:txBody>
          <a:bodyPr vert="horz" lIns="91440" tIns="45720" rIns="91440" bIns="45720" rtlCol="0" anchor="b">
            <a:normAutofit fontScale="90000"/>
          </a:bodyPr>
          <a:lstStyle/>
          <a:p>
            <a:r>
              <a:rPr lang="en-US" sz="4000" kern="1200" dirty="0">
                <a:solidFill>
                  <a:schemeClr val="tx1"/>
                </a:solidFill>
                <a:latin typeface="Segoe UI" panose="020B0502040204020203" pitchFamily="34" charset="0"/>
                <a:cs typeface="Segoe UI" panose="020B0502040204020203" pitchFamily="34" charset="0"/>
              </a:rPr>
              <a:t>Integration Technologies: BC2ADLS</a:t>
            </a:r>
          </a:p>
        </p:txBody>
      </p:sp>
      <p:sp>
        <p:nvSpPr>
          <p:cNvPr id="4" name="Content Placeholder 3">
            <a:extLst>
              <a:ext uri="{FF2B5EF4-FFF2-40B4-BE49-F238E27FC236}">
                <a16:creationId xmlns:a16="http://schemas.microsoft.com/office/drawing/2014/main" id="{24C1739B-6E10-AB1A-7380-3B11CD72B4B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229596"/>
            <a:ext cx="5315189" cy="4463281"/>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Components within Microsoft Fabric</a:t>
            </a:r>
          </a:p>
          <a:p>
            <a:pPr marL="0" lvl="1" indent="0">
              <a:buNone/>
            </a:pPr>
            <a:r>
              <a:rPr lang="en-US" sz="1600" dirty="0">
                <a:latin typeface="Segoe UI" panose="020B0502040204020203" pitchFamily="34" charset="0"/>
                <a:cs typeface="Segoe UI" panose="020B0502040204020203" pitchFamily="34" charset="0"/>
              </a:rPr>
              <a:t>Microsoft Fabric Pipelines, Notebooks, Lakehouse, Semantic Model, and Power BI reports are all parts of this solution.</a:t>
            </a:r>
          </a:p>
          <a:p>
            <a:pPr marL="0" indent="0">
              <a:spcBef>
                <a:spcPts val="2500"/>
              </a:spcBef>
              <a:buNone/>
            </a:pPr>
            <a:r>
              <a:rPr lang="en-US" sz="1600" b="1" dirty="0">
                <a:latin typeface="Segoe UI" panose="020B0502040204020203" pitchFamily="34" charset="0"/>
                <a:cs typeface="Segoe UI" panose="020B0502040204020203" pitchFamily="34" charset="0"/>
              </a:rPr>
              <a:t>Role of Pipelines</a:t>
            </a:r>
          </a:p>
          <a:p>
            <a:pPr marL="0" lvl="1" indent="0">
              <a:buNone/>
            </a:pPr>
            <a:r>
              <a:rPr lang="en-US" sz="1600" dirty="0">
                <a:latin typeface="Segoe UI" panose="020B0502040204020203" pitchFamily="34" charset="0"/>
                <a:cs typeface="Segoe UI" panose="020B0502040204020203" pitchFamily="34" charset="0"/>
              </a:rPr>
              <a:t>Pipelines allow for the transformation and loading of data efficiently. They are essential for ETL operations.  The pipeline in our solution schedules the notebook and semantic model refresh.</a:t>
            </a:r>
          </a:p>
          <a:p>
            <a:pPr marL="0" indent="0">
              <a:spcBef>
                <a:spcPts val="2500"/>
              </a:spcBef>
              <a:buNone/>
            </a:pPr>
            <a:r>
              <a:rPr lang="en-US" sz="1600" b="1" dirty="0">
                <a:latin typeface="Segoe UI" panose="020B0502040204020203" pitchFamily="34" charset="0"/>
                <a:cs typeface="Segoe UI" panose="020B0502040204020203" pitchFamily="34" charset="0"/>
              </a:rPr>
              <a:t>Importance of Notebooks</a:t>
            </a:r>
          </a:p>
          <a:p>
            <a:pPr marL="0" lvl="1" indent="0">
              <a:buNone/>
            </a:pPr>
            <a:r>
              <a:rPr lang="en-US" sz="1600" dirty="0">
                <a:latin typeface="Segoe UI" panose="020B0502040204020203" pitchFamily="34" charset="0"/>
                <a:cs typeface="Segoe UI" panose="020B0502040204020203" pitchFamily="34" charset="0"/>
              </a:rPr>
              <a:t>Notebook simplifies data preparation and transformation. It streamlines the data integration process and enables fine-grained control over the transformation process when moving from file to table storage within the Lakehouse.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diagram of a company">
            <a:extLst>
              <a:ext uri="{FF2B5EF4-FFF2-40B4-BE49-F238E27FC236}">
                <a16:creationId xmlns:a16="http://schemas.microsoft.com/office/drawing/2014/main" id="{F47D07D6-4F92-1356-638C-A8225ECF87EB}"/>
              </a:ext>
            </a:extLst>
          </p:cNvPr>
          <p:cNvPicPr>
            <a:picLocks noChangeAspect="1"/>
          </p:cNvPicPr>
          <p:nvPr/>
        </p:nvPicPr>
        <p:blipFill>
          <a:blip r:embed="rId3"/>
          <a:stretch>
            <a:fillRect/>
          </a:stretch>
        </p:blipFill>
        <p:spPr>
          <a:xfrm>
            <a:off x="5999047" y="1364704"/>
            <a:ext cx="4136587" cy="4547026"/>
          </a:xfrm>
          <a:prstGeom prst="rect">
            <a:avLst/>
          </a:prstGeom>
          <a:ln>
            <a:noFill/>
          </a:ln>
        </p:spPr>
      </p:pic>
      <p:sp>
        <p:nvSpPr>
          <p:cNvPr id="3" name="TextBox 2">
            <a:extLst>
              <a:ext uri="{FF2B5EF4-FFF2-40B4-BE49-F238E27FC236}">
                <a16:creationId xmlns:a16="http://schemas.microsoft.com/office/drawing/2014/main" id="{BA3BF7F6-8684-069B-DB66-3B71E053D846}"/>
              </a:ext>
            </a:extLst>
          </p:cNvPr>
          <p:cNvSpPr txBox="1"/>
          <p:nvPr/>
        </p:nvSpPr>
        <p:spPr>
          <a:xfrm>
            <a:off x="457200" y="6288911"/>
            <a:ext cx="6735097" cy="369332"/>
          </a:xfrm>
          <a:prstGeom prst="rect">
            <a:avLst/>
          </a:prstGeom>
          <a:noFill/>
        </p:spPr>
        <p:txBody>
          <a:bodyPr wrap="square" rtlCol="0">
            <a:spAutoFit/>
          </a:bodyPr>
          <a:lstStyle/>
          <a:p>
            <a:r>
              <a:rPr lang="en-US" dirty="0"/>
              <a:t>BC2ADLS Project: </a:t>
            </a:r>
            <a:r>
              <a:rPr lang="en-US" dirty="0">
                <a:hlinkClick r:id="rId4"/>
              </a:rPr>
              <a:t>https://github.com/Bertverbeek4PS/bc2adls</a:t>
            </a:r>
            <a:endParaRPr lang="en-US" dirty="0"/>
          </a:p>
        </p:txBody>
      </p:sp>
    </p:spTree>
    <p:extLst>
      <p:ext uri="{BB962C8B-B14F-4D97-AF65-F5344CB8AC3E}">
        <p14:creationId xmlns:p14="http://schemas.microsoft.com/office/powerpoint/2010/main" val="1266798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CDD9D1E-010C-C7BD-16F7-37C8B6B1832A}"/>
              </a:ext>
            </a:extLst>
          </p:cNvPr>
          <p:cNvSpPr>
            <a:spLocks noGrp="1"/>
          </p:cNvSpPr>
          <p:nvPr>
            <p:ph type="title"/>
          </p:nvPr>
        </p:nvSpPr>
        <p:spPr>
          <a:xfrm>
            <a:off x="478535" y="160075"/>
            <a:ext cx="8980098" cy="732429"/>
          </a:xfrm>
        </p:spPr>
        <p:txBody>
          <a:bodyPr vert="horz" lIns="91440" tIns="45720" rIns="91440" bIns="45720" rtlCol="0" anchor="b">
            <a:noAutofit/>
          </a:bodyPr>
          <a:lstStyle/>
          <a:p>
            <a:r>
              <a:rPr lang="en-US" sz="3600" kern="1200" dirty="0">
                <a:solidFill>
                  <a:schemeClr val="tx1"/>
                </a:solidFill>
                <a:latin typeface="Segoe UI" panose="020B0502040204020203" pitchFamily="34" charset="0"/>
                <a:cs typeface="Segoe UI" panose="020B0502040204020203" pitchFamily="34" charset="0"/>
              </a:rPr>
              <a:t>Integration Technologies: BC2ADLS</a:t>
            </a:r>
          </a:p>
        </p:txBody>
      </p:sp>
      <p:sp>
        <p:nvSpPr>
          <p:cNvPr id="4" name="Content Placeholder 3">
            <a:extLst>
              <a:ext uri="{FF2B5EF4-FFF2-40B4-BE49-F238E27FC236}">
                <a16:creationId xmlns:a16="http://schemas.microsoft.com/office/drawing/2014/main" id="{7697DF07-D51D-42CA-5D3B-7779464DDA4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8535" y="1052579"/>
            <a:ext cx="5715788" cy="5032534"/>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Easy to Configure</a:t>
            </a:r>
          </a:p>
          <a:p>
            <a:pPr marL="0" lvl="1" indent="0">
              <a:buNone/>
            </a:pPr>
            <a:r>
              <a:rPr lang="en-US" sz="1600" dirty="0">
                <a:latin typeface="Segoe UI" panose="020B0502040204020203" pitchFamily="34" charset="0"/>
                <a:cs typeface="Segoe UI" panose="020B0502040204020203" pitchFamily="34" charset="0"/>
              </a:rPr>
              <a:t>The BC2ADLS App installs from AppSource.  You do need to configure an Entra Application for the authentication.  Always supply the GUIDs for the tenant, workspace, and Lakehouse ids.</a:t>
            </a:r>
          </a:p>
          <a:p>
            <a:pPr marL="0" indent="0">
              <a:spcBef>
                <a:spcPts val="2500"/>
              </a:spcBef>
              <a:buNone/>
            </a:pPr>
            <a:r>
              <a:rPr lang="en-US" sz="1600" b="1" dirty="0">
                <a:latin typeface="Segoe UI" panose="020B0502040204020203" pitchFamily="34" charset="0"/>
                <a:cs typeface="Segoe UI" panose="020B0502040204020203" pitchFamily="34" charset="0"/>
              </a:rPr>
              <a:t>Intuitive Interface</a:t>
            </a:r>
          </a:p>
          <a:p>
            <a:pPr marL="0" lvl="1" indent="0">
              <a:buNone/>
            </a:pPr>
            <a:r>
              <a:rPr lang="en-US" sz="1600" dirty="0">
                <a:latin typeface="Segoe UI" panose="020B0502040204020203" pitchFamily="34" charset="0"/>
                <a:cs typeface="Segoe UI" panose="020B0502040204020203" pitchFamily="34" charset="0"/>
              </a:rPr>
              <a:t>Follows the normal design patterns for BC pages and forms.  Allows for streamlined configuration, maintenance, and customization.</a:t>
            </a:r>
          </a:p>
          <a:p>
            <a:pPr marL="0" indent="0">
              <a:spcBef>
                <a:spcPts val="2500"/>
              </a:spcBef>
              <a:buNone/>
            </a:pPr>
            <a:r>
              <a:rPr lang="en-US" sz="1600" b="1" dirty="0">
                <a:latin typeface="Segoe UI" panose="020B0502040204020203" pitchFamily="34" charset="0"/>
                <a:cs typeface="Segoe UI" panose="020B0502040204020203" pitchFamily="34" charset="0"/>
              </a:rPr>
              <a:t>Data Extraction from Dynamics 365 Business Central</a:t>
            </a:r>
          </a:p>
          <a:p>
            <a:pPr marL="0" lvl="1" indent="0">
              <a:buNone/>
            </a:pPr>
            <a:r>
              <a:rPr lang="en-US" sz="1600" dirty="0">
                <a:latin typeface="Segoe UI" panose="020B0502040204020203" pitchFamily="34" charset="0"/>
                <a:cs typeface="Segoe UI" panose="020B0502040204020203" pitchFamily="34" charset="0"/>
              </a:rPr>
              <a:t>Data replication into the Fabric Lakehouse is scheduled via the Business central Job Queue.  After the initial data load, only the deltas are replicated into Fabric Lakehouse file storage.</a:t>
            </a:r>
          </a:p>
        </p:txBody>
      </p:sp>
      <p:pic>
        <p:nvPicPr>
          <p:cNvPr id="13" name="Picture 12" descr="A screenshot of a computer&#10;&#10;AI-generated content may be incorrect.">
            <a:extLst>
              <a:ext uri="{FF2B5EF4-FFF2-40B4-BE49-F238E27FC236}">
                <a16:creationId xmlns:a16="http://schemas.microsoft.com/office/drawing/2014/main" id="{E862FEB2-6255-999B-0634-FF94E53314CD}"/>
              </a:ext>
            </a:extLst>
          </p:cNvPr>
          <p:cNvPicPr>
            <a:picLocks noChangeAspect="1"/>
          </p:cNvPicPr>
          <p:nvPr/>
        </p:nvPicPr>
        <p:blipFill>
          <a:blip r:embed="rId3"/>
          <a:stretch>
            <a:fillRect/>
          </a:stretch>
        </p:blipFill>
        <p:spPr>
          <a:xfrm>
            <a:off x="6330529" y="1052580"/>
            <a:ext cx="5576215" cy="5032534"/>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721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0D058D-B598-EEDB-A4D6-5A1D02D80AB1}"/>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6A6F-F8E2-AA12-B203-6ADBA0D0BE8B}"/>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600" dirty="0">
                <a:latin typeface="Segoe UI" panose="020B0502040204020203" pitchFamily="34" charset="0"/>
                <a:cs typeface="Segoe UI" panose="020B0502040204020203" pitchFamily="34" charset="0"/>
              </a:rPr>
              <a:t>Integration Technologies: BC2ADLS</a:t>
            </a:r>
          </a:p>
        </p:txBody>
      </p:sp>
      <p:pic>
        <p:nvPicPr>
          <p:cNvPr id="6" name="Picture 5" descr="A screenshot of a computer program&#10;&#10;AI-generated content may be incorrect.">
            <a:extLst>
              <a:ext uri="{FF2B5EF4-FFF2-40B4-BE49-F238E27FC236}">
                <a16:creationId xmlns:a16="http://schemas.microsoft.com/office/drawing/2014/main" id="{B9DC23B4-243A-41F9-D13E-DC5362E0234D}"/>
              </a:ext>
            </a:extLst>
          </p:cNvPr>
          <p:cNvPicPr>
            <a:picLocks noChangeAspect="1"/>
          </p:cNvPicPr>
          <p:nvPr/>
        </p:nvPicPr>
        <p:blipFill>
          <a:blip r:embed="rId3"/>
          <a:srcRect l="25777" r="13753" b="-1"/>
          <a:stretch/>
        </p:blipFill>
        <p:spPr>
          <a:xfrm>
            <a:off x="20" y="431"/>
            <a:ext cx="8115280" cy="6408311"/>
          </a:xfrm>
          <a:prstGeom prst="rect">
            <a:avLst/>
          </a:prstGeom>
        </p:spPr>
      </p:pic>
      <p:sp>
        <p:nvSpPr>
          <p:cNvPr id="4" name="Content Placeholder 3">
            <a:extLst>
              <a:ext uri="{FF2B5EF4-FFF2-40B4-BE49-F238E27FC236}">
                <a16:creationId xmlns:a16="http://schemas.microsoft.com/office/drawing/2014/main" id="{3F2D3CCC-08C1-25B0-B32E-749203ECE7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643193" y="2418408"/>
            <a:ext cx="2942813" cy="3540265"/>
          </a:xfrm>
        </p:spPr>
        <p:txBody>
          <a:bodyPr>
            <a:normAutofit/>
          </a:bodyPr>
          <a:lstStyle/>
          <a:p>
            <a:pPr marL="0" indent="0">
              <a:spcBef>
                <a:spcPts val="2500"/>
              </a:spcBef>
              <a:buNone/>
            </a:pPr>
            <a:r>
              <a:rPr lang="en-US" sz="1600" b="1" dirty="0">
                <a:latin typeface="Segoe UI" panose="020B0502040204020203" pitchFamily="34" charset="0"/>
                <a:cs typeface="Segoe UI" panose="020B0502040204020203" pitchFamily="34" charset="0"/>
              </a:rPr>
              <a:t>Pyspark Notebook</a:t>
            </a:r>
          </a:p>
          <a:p>
            <a:pPr marL="0" lvl="1" indent="0">
              <a:buNone/>
            </a:pPr>
            <a:r>
              <a:rPr lang="en-US" sz="1600" dirty="0">
                <a:latin typeface="Segoe UI" panose="020B0502040204020203" pitchFamily="34" charset="0"/>
                <a:cs typeface="Segoe UI" panose="020B0502040204020203" pitchFamily="34" charset="0"/>
              </a:rPr>
              <a:t>Transforms the data extracts and moves it from Lakehouse files, into Lakehouse tables. </a:t>
            </a:r>
          </a:p>
          <a:p>
            <a:pPr marL="0" indent="0">
              <a:spcBef>
                <a:spcPts val="2500"/>
              </a:spcBef>
              <a:buNone/>
            </a:pPr>
            <a:r>
              <a:rPr lang="en-US" sz="1600" b="1" dirty="0">
                <a:latin typeface="Segoe UI" panose="020B0502040204020203" pitchFamily="34" charset="0"/>
                <a:cs typeface="Segoe UI" panose="020B0502040204020203" pitchFamily="34" charset="0"/>
              </a:rPr>
              <a:t>Semantic Model</a:t>
            </a:r>
          </a:p>
          <a:p>
            <a:pPr marL="0" lvl="1" indent="0">
              <a:buNone/>
            </a:pPr>
            <a:r>
              <a:rPr lang="en-US" sz="1600" dirty="0">
                <a:latin typeface="Segoe UI" panose="020B0502040204020203" pitchFamily="34" charset="0"/>
                <a:cs typeface="Segoe UI" panose="020B0502040204020203" pitchFamily="34" charset="0"/>
              </a:rPr>
              <a:t>Uses the tables from the Lakehouse to model the relationships within the data and present that modeled data to Power BI for reporting.  </a:t>
            </a:r>
          </a:p>
          <a:p>
            <a:pPr marL="0" lvl="1" indent="0">
              <a:buNone/>
            </a:pPr>
            <a:endParaRPr lang="en-US" sz="1600" dirty="0">
              <a:latin typeface="Segoe UI" panose="020B0502040204020203" pitchFamily="34" charset="0"/>
              <a:cs typeface="Segoe UI" panose="020B0502040204020203" pitchFamily="34" charset="0"/>
            </a:endParaRPr>
          </a:p>
        </p:txBody>
      </p:sp>
      <p:sp>
        <p:nvSpPr>
          <p:cNvPr id="43" name="Rectangle 4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4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83E0B4-04DC-178D-C474-A94DBE958B0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02526A5-D22A-559C-8EE4-50100285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096C93D-90CC-CA3E-D090-0528B99B03BA}"/>
              </a:ext>
            </a:extLst>
          </p:cNvPr>
          <p:cNvSpPr>
            <a:spLocks noGrp="1"/>
          </p:cNvSpPr>
          <p:nvPr>
            <p:ph type="title"/>
          </p:nvPr>
        </p:nvSpPr>
        <p:spPr>
          <a:xfrm>
            <a:off x="457200" y="242073"/>
            <a:ext cx="7408606" cy="745450"/>
          </a:xfrm>
        </p:spPr>
        <p:txBody>
          <a:bodyPr vert="horz" lIns="91440" tIns="45720" rIns="91440" bIns="45720" rtlCol="0" anchor="b">
            <a:normAutofit fontScale="90000"/>
          </a:bodyPr>
          <a:lstStyle/>
          <a:p>
            <a:r>
              <a:rPr lang="en-US" sz="4000" kern="1200" dirty="0">
                <a:solidFill>
                  <a:schemeClr val="tx1"/>
                </a:solidFill>
                <a:latin typeface="Segoe UI" panose="020B0502040204020203" pitchFamily="34" charset="0"/>
                <a:cs typeface="Segoe UI" panose="020B0502040204020203" pitchFamily="34" charset="0"/>
              </a:rPr>
              <a:t>Integration Technologies: Dataverse</a:t>
            </a:r>
          </a:p>
        </p:txBody>
      </p:sp>
      <p:sp>
        <p:nvSpPr>
          <p:cNvPr id="4" name="Content Placeholder 3">
            <a:extLst>
              <a:ext uri="{FF2B5EF4-FFF2-40B4-BE49-F238E27FC236}">
                <a16:creationId xmlns:a16="http://schemas.microsoft.com/office/drawing/2014/main" id="{84B6ACC3-605F-99F7-72BD-4153C77CB80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229596"/>
            <a:ext cx="5315189" cy="4463281"/>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Native integration within Business Central</a:t>
            </a:r>
          </a:p>
          <a:p>
            <a:pPr marL="0" lvl="1" indent="0">
              <a:buNone/>
            </a:pPr>
            <a:r>
              <a:rPr lang="en-US" sz="1600" dirty="0">
                <a:latin typeface="Segoe UI" panose="020B0502040204020203" pitchFamily="34" charset="0"/>
                <a:cs typeface="Segoe UI" panose="020B0502040204020203" pitchFamily="34" charset="0"/>
              </a:rPr>
              <a:t>Configured with assisted setup and is the base integration for the Dynamics 365 Sales integration.</a:t>
            </a:r>
          </a:p>
          <a:p>
            <a:pPr marL="0" indent="0">
              <a:spcBef>
                <a:spcPts val="2500"/>
              </a:spcBef>
              <a:buNone/>
            </a:pPr>
            <a:r>
              <a:rPr lang="en-US" sz="1600" b="1" dirty="0">
                <a:latin typeface="Segoe UI" panose="020B0502040204020203" pitchFamily="34" charset="0"/>
                <a:cs typeface="Segoe UI" panose="020B0502040204020203" pitchFamily="34" charset="0"/>
              </a:rPr>
              <a:t>Shortcut within Fabric Lakehouse to Dataverse</a:t>
            </a:r>
          </a:p>
          <a:p>
            <a:pPr marL="0" lvl="1" indent="0">
              <a:buNone/>
            </a:pPr>
            <a:r>
              <a:rPr lang="en-US" sz="1600" dirty="0">
                <a:latin typeface="Segoe UI" panose="020B0502040204020203" pitchFamily="34" charset="0"/>
                <a:cs typeface="Segoe UI" panose="020B0502040204020203" pitchFamily="34" charset="0"/>
              </a:rPr>
              <a:t>A shortcut within the Lakehouse makes a data source appear as if it was in the Lakehouse itself, however the data is never copied from the source system.</a:t>
            </a:r>
          </a:p>
          <a:p>
            <a:pPr marL="0" indent="0">
              <a:spcBef>
                <a:spcPts val="2500"/>
              </a:spcBef>
              <a:buNone/>
            </a:pPr>
            <a:r>
              <a:rPr lang="en-US" sz="1600" b="1" dirty="0">
                <a:latin typeface="Segoe UI" panose="020B0502040204020203" pitchFamily="34" charset="0"/>
                <a:cs typeface="Segoe UI" panose="020B0502040204020203" pitchFamily="34" charset="0"/>
              </a:rPr>
              <a:t>Base or Reference objects only </a:t>
            </a:r>
          </a:p>
          <a:p>
            <a:pPr marL="0" lvl="1" indent="0">
              <a:buNone/>
            </a:pPr>
            <a:r>
              <a:rPr lang="en-US" sz="1600" dirty="0">
                <a:latin typeface="Segoe UI" panose="020B0502040204020203" pitchFamily="34" charset="0"/>
                <a:cs typeface="Segoe UI" panose="020B0502040204020203" pitchFamily="34" charset="0"/>
              </a:rPr>
              <a:t>Entities such as Vendor, Customer, Payment Terms, Shipping methods, etc. are supported out of the box.  Others may be added but the process is a bit cumbersome and takes some time getting used to.</a:t>
            </a:r>
          </a:p>
        </p:txBody>
      </p:sp>
      <p:sp>
        <p:nvSpPr>
          <p:cNvPr id="12" name="Rectangle 11">
            <a:extLst>
              <a:ext uri="{FF2B5EF4-FFF2-40B4-BE49-F238E27FC236}">
                <a16:creationId xmlns:a16="http://schemas.microsoft.com/office/drawing/2014/main" id="{ED27FABD-1531-527F-7D7A-9EAD3B26B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62340FC7-5327-AFA4-CD5A-90DC81E4D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FD12545-2880-0100-A528-70F33FB8B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00180525-E2ED-819F-8F2D-5D983594B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381EEB7B-DCC2-A4D8-757E-E641E8C4D065}"/>
              </a:ext>
            </a:extLst>
          </p:cNvPr>
          <p:cNvPicPr>
            <a:picLocks noChangeAspect="1"/>
          </p:cNvPicPr>
          <p:nvPr/>
        </p:nvPicPr>
        <p:blipFill>
          <a:blip r:embed="rId3"/>
          <a:stretch>
            <a:fillRect/>
          </a:stretch>
        </p:blipFill>
        <p:spPr>
          <a:xfrm>
            <a:off x="6029916" y="1229596"/>
            <a:ext cx="5803562" cy="4547432"/>
          </a:xfrm>
          <a:prstGeom prst="rect">
            <a:avLst/>
          </a:prstGeom>
        </p:spPr>
      </p:pic>
    </p:spTree>
    <p:extLst>
      <p:ext uri="{BB962C8B-B14F-4D97-AF65-F5344CB8AC3E}">
        <p14:creationId xmlns:p14="http://schemas.microsoft.com/office/powerpoint/2010/main" val="260954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A1C082-5701-1A73-2710-CB04B44668BB}"/>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C2DF62F-93FD-A763-87DD-ED4EA0F55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AA32803-A521-40C8-E43C-98885B66CFF8}"/>
              </a:ext>
            </a:extLst>
          </p:cNvPr>
          <p:cNvSpPr>
            <a:spLocks noGrp="1"/>
          </p:cNvSpPr>
          <p:nvPr>
            <p:ph type="title"/>
          </p:nvPr>
        </p:nvSpPr>
        <p:spPr>
          <a:xfrm>
            <a:off x="457200" y="242073"/>
            <a:ext cx="7408606" cy="745450"/>
          </a:xfrm>
        </p:spPr>
        <p:txBody>
          <a:bodyPr vert="horz" lIns="91440" tIns="45720" rIns="91440" bIns="45720" rtlCol="0" anchor="b">
            <a:normAutofit fontScale="90000"/>
          </a:bodyPr>
          <a:lstStyle/>
          <a:p>
            <a:r>
              <a:rPr lang="en-US" sz="4000" kern="1200" dirty="0">
                <a:solidFill>
                  <a:schemeClr val="tx1"/>
                </a:solidFill>
                <a:latin typeface="Segoe UI" panose="020B0502040204020203" pitchFamily="34" charset="0"/>
                <a:cs typeface="Segoe UI" panose="020B0502040204020203" pitchFamily="34" charset="0"/>
              </a:rPr>
              <a:t>Integration Technologies: Dataverse</a:t>
            </a:r>
          </a:p>
        </p:txBody>
      </p:sp>
      <p:sp>
        <p:nvSpPr>
          <p:cNvPr id="4" name="Content Placeholder 3">
            <a:extLst>
              <a:ext uri="{FF2B5EF4-FFF2-40B4-BE49-F238E27FC236}">
                <a16:creationId xmlns:a16="http://schemas.microsoft.com/office/drawing/2014/main" id="{6EFA8190-368F-E304-BAFA-3FFF05C2C2E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229596"/>
            <a:ext cx="5315189" cy="4463281"/>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Fabric Shortcut</a:t>
            </a:r>
          </a:p>
          <a:p>
            <a:pPr marL="0" lvl="1" indent="0">
              <a:buNone/>
            </a:pPr>
            <a:r>
              <a:rPr lang="en-US" sz="1600" dirty="0">
                <a:latin typeface="Segoe UI" panose="020B0502040204020203" pitchFamily="34" charset="0"/>
                <a:cs typeface="Segoe UI" panose="020B0502040204020203" pitchFamily="34" charset="0"/>
              </a:rPr>
              <a:t>Easily created within the Lakehouse.  Select Get data -&gt; Shortcut.</a:t>
            </a:r>
          </a:p>
          <a:p>
            <a:pPr marL="0" indent="0">
              <a:spcBef>
                <a:spcPts val="2500"/>
              </a:spcBef>
              <a:buNone/>
            </a:pPr>
            <a:r>
              <a:rPr lang="en-US" sz="1600" b="1" dirty="0">
                <a:latin typeface="Segoe UI" panose="020B0502040204020203" pitchFamily="34" charset="0"/>
                <a:cs typeface="Segoe UI" panose="020B0502040204020203" pitchFamily="34" charset="0"/>
              </a:rPr>
              <a:t>Dataverse Link</a:t>
            </a:r>
          </a:p>
          <a:p>
            <a:pPr marL="0" lvl="1" indent="0">
              <a:buNone/>
            </a:pPr>
            <a:r>
              <a:rPr lang="en-US" sz="1600" dirty="0">
                <a:latin typeface="Segoe UI" panose="020B0502040204020203" pitchFamily="34" charset="0"/>
                <a:cs typeface="Segoe UI" panose="020B0502040204020203" pitchFamily="34" charset="0"/>
              </a:rPr>
              <a:t>The Dataverse first needs to be configured with a link to Fabric from the Analyze area within the Environment’s Admin portal.</a:t>
            </a:r>
          </a:p>
          <a:p>
            <a:pPr marL="0" indent="0">
              <a:spcBef>
                <a:spcPts val="2500"/>
              </a:spcBef>
              <a:buNone/>
            </a:pPr>
            <a:r>
              <a:rPr lang="en-US" sz="1600" b="1" dirty="0">
                <a:latin typeface="Segoe UI" panose="020B0502040204020203" pitchFamily="34" charset="0"/>
                <a:cs typeface="Segoe UI" panose="020B0502040204020203" pitchFamily="34" charset="0"/>
              </a:rPr>
              <a:t>Security</a:t>
            </a:r>
          </a:p>
          <a:p>
            <a:pPr marL="0" lvl="1" indent="0">
              <a:buNone/>
            </a:pPr>
            <a:r>
              <a:rPr lang="en-US" sz="1600" dirty="0">
                <a:latin typeface="Segoe UI" panose="020B0502040204020203" pitchFamily="34" charset="0"/>
                <a:cs typeface="Segoe UI" panose="020B0502040204020203" pitchFamily="34" charset="0"/>
              </a:rPr>
              <a:t>Since Fabric and Dataverse are tied to the same Entra Tenant, the surety within Dataverse will be honored by Fabric when users query the Dataverse data exposed via the shortcut.</a:t>
            </a:r>
          </a:p>
        </p:txBody>
      </p:sp>
      <p:sp>
        <p:nvSpPr>
          <p:cNvPr id="12" name="Rectangle 11">
            <a:extLst>
              <a:ext uri="{FF2B5EF4-FFF2-40B4-BE49-F238E27FC236}">
                <a16:creationId xmlns:a16="http://schemas.microsoft.com/office/drawing/2014/main" id="{EE55CC97-0302-999F-243C-0E7A1B9F9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48123F7D-1F0B-B171-63CD-80910CA08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4CBA095E-3B38-7FFC-054C-8B76E1364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554DFF06-0D1A-25F9-66E6-5980DFEC8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5" name="Picture 4">
            <a:extLst>
              <a:ext uri="{FF2B5EF4-FFF2-40B4-BE49-F238E27FC236}">
                <a16:creationId xmlns:a16="http://schemas.microsoft.com/office/drawing/2014/main" id="{BE28EBBB-FA17-5389-151D-2F6D5C2CAB38}"/>
              </a:ext>
            </a:extLst>
          </p:cNvPr>
          <p:cNvPicPr>
            <a:picLocks noChangeAspect="1"/>
          </p:cNvPicPr>
          <p:nvPr/>
        </p:nvPicPr>
        <p:blipFill>
          <a:blip r:embed="rId3"/>
          <a:stretch>
            <a:fillRect/>
          </a:stretch>
        </p:blipFill>
        <p:spPr>
          <a:xfrm>
            <a:off x="5772389" y="1714488"/>
            <a:ext cx="6067426" cy="3429000"/>
          </a:xfrm>
          <a:prstGeom prst="rect">
            <a:avLst/>
          </a:prstGeom>
        </p:spPr>
      </p:pic>
    </p:spTree>
    <p:extLst>
      <p:ext uri="{BB962C8B-B14F-4D97-AF65-F5344CB8AC3E}">
        <p14:creationId xmlns:p14="http://schemas.microsoft.com/office/powerpoint/2010/main" val="1985559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796886-4256-DEE9-1440-35A13D1DF75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AC2D778-C1E9-69E2-8614-231B57C97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7AF2F40-80E3-0404-0675-1E5330AACBFB}"/>
              </a:ext>
            </a:extLst>
          </p:cNvPr>
          <p:cNvSpPr>
            <a:spLocks noGrp="1"/>
          </p:cNvSpPr>
          <p:nvPr>
            <p:ph type="title"/>
          </p:nvPr>
        </p:nvSpPr>
        <p:spPr>
          <a:xfrm>
            <a:off x="457200" y="242073"/>
            <a:ext cx="7408606" cy="745450"/>
          </a:xfrm>
        </p:spPr>
        <p:txBody>
          <a:bodyPr vert="horz" lIns="91440" tIns="45720" rIns="91440" bIns="45720" rtlCol="0" anchor="b">
            <a:normAutofit fontScale="90000"/>
          </a:bodyPr>
          <a:lstStyle/>
          <a:p>
            <a:r>
              <a:rPr lang="en-US" sz="4000" kern="1200" dirty="0">
                <a:solidFill>
                  <a:schemeClr val="tx1"/>
                </a:solidFill>
                <a:latin typeface="Segoe UI" panose="020B0502040204020203" pitchFamily="34" charset="0"/>
                <a:cs typeface="Segoe UI" panose="020B0502040204020203" pitchFamily="34" charset="0"/>
              </a:rPr>
              <a:t>Integration Technologies: Web API</a:t>
            </a:r>
          </a:p>
        </p:txBody>
      </p:sp>
      <p:sp>
        <p:nvSpPr>
          <p:cNvPr id="4" name="Content Placeholder 3">
            <a:extLst>
              <a:ext uri="{FF2B5EF4-FFF2-40B4-BE49-F238E27FC236}">
                <a16:creationId xmlns:a16="http://schemas.microsoft.com/office/drawing/2014/main" id="{B42CD212-1F42-6D5F-5A41-319580A009D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229596"/>
            <a:ext cx="4921045" cy="4463281"/>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Fabric Pipeline</a:t>
            </a:r>
          </a:p>
          <a:p>
            <a:pPr marL="0" lvl="1" indent="0">
              <a:buNone/>
            </a:pPr>
            <a:r>
              <a:rPr lang="en-US" sz="1600" dirty="0">
                <a:latin typeface="Segoe UI" panose="020B0502040204020203" pitchFamily="34" charset="0"/>
                <a:cs typeface="Segoe UI" panose="020B0502040204020203" pitchFamily="34" charset="0"/>
              </a:rPr>
              <a:t>An Azure Function App needs to be created for calling into the Business Central Web APIs.  Then a Fabric Pipeline can leverage this function to interact with the BC APIs in near real-time.</a:t>
            </a:r>
          </a:p>
          <a:p>
            <a:pPr marL="0" indent="0">
              <a:spcBef>
                <a:spcPts val="2500"/>
              </a:spcBef>
              <a:buNone/>
            </a:pPr>
            <a:r>
              <a:rPr lang="en-US" sz="1600" b="1" dirty="0">
                <a:latin typeface="Segoe UI" panose="020B0502040204020203" pitchFamily="34" charset="0"/>
                <a:cs typeface="Segoe UI" panose="020B0502040204020203" pitchFamily="34" charset="0"/>
              </a:rPr>
              <a:t>Lakehouse</a:t>
            </a:r>
          </a:p>
          <a:p>
            <a:pPr marL="0" lvl="1" indent="0">
              <a:buNone/>
            </a:pPr>
            <a:r>
              <a:rPr lang="en-US" sz="1600" dirty="0">
                <a:latin typeface="Segoe UI" panose="020B0502040204020203" pitchFamily="34" charset="0"/>
                <a:cs typeface="Segoe UI" panose="020B0502040204020203" pitchFamily="34" charset="0"/>
              </a:rPr>
              <a:t>The Pipeline can write the data retrieved from the function to either files or tables within the Lakehouse.  Once tables are populated, a semantic model can be created / refreshed.</a:t>
            </a:r>
          </a:p>
          <a:p>
            <a:pPr marL="0" indent="0">
              <a:spcBef>
                <a:spcPts val="2500"/>
              </a:spcBef>
              <a:buNone/>
            </a:pPr>
            <a:r>
              <a:rPr lang="en-US" sz="1600" b="1" dirty="0">
                <a:latin typeface="Segoe UI" panose="020B0502040204020203" pitchFamily="34" charset="0"/>
                <a:cs typeface="Segoe UI" panose="020B0502040204020203" pitchFamily="34" charset="0"/>
              </a:rPr>
              <a:t>Security</a:t>
            </a:r>
          </a:p>
          <a:p>
            <a:pPr marL="0" lvl="1" indent="0">
              <a:buNone/>
            </a:pPr>
            <a:r>
              <a:rPr lang="en-US" sz="1600" dirty="0">
                <a:latin typeface="Segoe UI" panose="020B0502040204020203" pitchFamily="34" charset="0"/>
                <a:cs typeface="Segoe UI" panose="020B0502040204020203" pitchFamily="34" charset="0"/>
              </a:rPr>
              <a:t>Since the Azure function will be calling into Business Central Web APIs, an Entra Application is needed.  This “service account” will be the calling user, so permissions are not guaranteed to be honored and only the Fabric Workspace security will be honored.</a:t>
            </a:r>
          </a:p>
        </p:txBody>
      </p:sp>
      <p:sp>
        <p:nvSpPr>
          <p:cNvPr id="12" name="Rectangle 11">
            <a:extLst>
              <a:ext uri="{FF2B5EF4-FFF2-40B4-BE49-F238E27FC236}">
                <a16:creationId xmlns:a16="http://schemas.microsoft.com/office/drawing/2014/main" id="{5352B543-AF7F-4085-0365-2444603B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5F6C54A-998B-86BE-8966-5C8F26B1C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351735CF-A59C-F341-BAA0-F1520E08B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39BE2F95-090F-444F-7024-3177032FA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C317E346-E4E4-6DD4-152B-04CF9D55A683}"/>
              </a:ext>
            </a:extLst>
          </p:cNvPr>
          <p:cNvPicPr>
            <a:picLocks noChangeAspect="1"/>
          </p:cNvPicPr>
          <p:nvPr/>
        </p:nvPicPr>
        <p:blipFill>
          <a:blip r:embed="rId3"/>
          <a:stretch>
            <a:fillRect/>
          </a:stretch>
        </p:blipFill>
        <p:spPr>
          <a:xfrm>
            <a:off x="5613395" y="1542041"/>
            <a:ext cx="6121405" cy="3543966"/>
          </a:xfrm>
          <a:prstGeom prst="rect">
            <a:avLst/>
          </a:prstGeom>
        </p:spPr>
      </p:pic>
    </p:spTree>
    <p:extLst>
      <p:ext uri="{BB962C8B-B14F-4D97-AF65-F5344CB8AC3E}">
        <p14:creationId xmlns:p14="http://schemas.microsoft.com/office/powerpoint/2010/main" val="3101467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4B431-8945-00AF-E92B-A1341FDA511E}"/>
              </a:ext>
            </a:extLst>
          </p:cNvPr>
          <p:cNvSpPr>
            <a:spLocks noGrp="1"/>
          </p:cNvSpPr>
          <p:nvPr>
            <p:ph type="title"/>
          </p:nvPr>
        </p:nvSpPr>
        <p:spPr>
          <a:xfrm>
            <a:off x="457200" y="238093"/>
            <a:ext cx="7398774" cy="753431"/>
          </a:xfrm>
        </p:spPr>
        <p:txBody>
          <a:bodyPr vert="horz" lIns="91440" tIns="45720" rIns="91440" bIns="45720" rtlCol="0" anchor="b">
            <a:normAutofit/>
          </a:bodyPr>
          <a:lstStyle/>
          <a:p>
            <a:r>
              <a:rPr lang="en-US" sz="3600" kern="1200" dirty="0">
                <a:solidFill>
                  <a:schemeClr val="tx1"/>
                </a:solidFill>
                <a:latin typeface="Segoe UI" panose="020B0502040204020203" pitchFamily="34" charset="0"/>
                <a:cs typeface="Segoe UI" panose="020B0502040204020203" pitchFamily="34" charset="0"/>
              </a:rPr>
              <a:t>Simple Data Extraction Workflow</a:t>
            </a:r>
          </a:p>
        </p:txBody>
      </p:sp>
      <p:sp>
        <p:nvSpPr>
          <p:cNvPr id="4" name="Content Placeholder 3">
            <a:extLst>
              <a:ext uri="{FF2B5EF4-FFF2-40B4-BE49-F238E27FC236}">
                <a16:creationId xmlns:a16="http://schemas.microsoft.com/office/drawing/2014/main" id="{2D072DB2-3903-2180-9D3F-28053D8E31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229617"/>
            <a:ext cx="6317226" cy="4492757"/>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Introduction to Data Extraction</a:t>
            </a:r>
          </a:p>
          <a:p>
            <a:pPr marL="0" lvl="1" indent="0">
              <a:buNone/>
            </a:pPr>
            <a:r>
              <a:rPr lang="en-US" sz="1600" dirty="0">
                <a:latin typeface="Segoe UI" panose="020B0502040204020203" pitchFamily="34" charset="0"/>
                <a:cs typeface="Segoe UI" panose="020B0502040204020203" pitchFamily="34" charset="0"/>
              </a:rPr>
              <a:t>Extract from Business Central using BC2ADLS, Dataverse, or Web APIs.  Transform using a Fabric Notebook or Pipeline.  Land the data in a Fabric Lakehouse using a pipeline.  Refresh the semantic model using the pipeline or a scheduled refresh of the model.</a:t>
            </a:r>
          </a:p>
          <a:p>
            <a:pPr marL="0" indent="0">
              <a:spcBef>
                <a:spcPts val="2500"/>
              </a:spcBef>
              <a:buNone/>
            </a:pPr>
            <a:r>
              <a:rPr lang="en-US" sz="1600" b="1" dirty="0">
                <a:latin typeface="Segoe UI" panose="020B0502040204020203" pitchFamily="34" charset="0"/>
                <a:cs typeface="Segoe UI" panose="020B0502040204020203" pitchFamily="34" charset="0"/>
              </a:rPr>
              <a:t>Utilizing Microsoft Fabric Tools</a:t>
            </a:r>
          </a:p>
          <a:p>
            <a:pPr marL="0" lvl="1" indent="0">
              <a:buNone/>
            </a:pPr>
            <a:r>
              <a:rPr lang="en-US" sz="1600" dirty="0">
                <a:latin typeface="Segoe UI" panose="020B0502040204020203" pitchFamily="34" charset="0"/>
                <a:cs typeface="Segoe UI" panose="020B0502040204020203" pitchFamily="34" charset="0"/>
              </a:rPr>
              <a:t>Pipelines and Notebooks are the main transformation tools in play with a Business Central integration.  Data is staged within the Lakehouse using files and / or tables.</a:t>
            </a:r>
          </a:p>
          <a:p>
            <a:pPr marL="0" indent="0">
              <a:spcBef>
                <a:spcPts val="2500"/>
              </a:spcBef>
              <a:buNone/>
            </a:pPr>
            <a:r>
              <a:rPr lang="en-US" sz="1600" b="1" dirty="0">
                <a:latin typeface="Segoe UI" panose="020B0502040204020203" pitchFamily="34" charset="0"/>
                <a:cs typeface="Segoe UI" panose="020B0502040204020203" pitchFamily="34" charset="0"/>
              </a:rPr>
              <a:t>Considerations for Streamlining</a:t>
            </a:r>
          </a:p>
          <a:p>
            <a:pPr marL="0" lvl="1" indent="0">
              <a:buNone/>
            </a:pPr>
            <a:r>
              <a:rPr lang="en-US" sz="1600" dirty="0">
                <a:latin typeface="Segoe UI" panose="020B0502040204020203" pitchFamily="34" charset="0"/>
                <a:cs typeface="Segoe UI" panose="020B0502040204020203" pitchFamily="34" charset="0"/>
              </a:rPr>
              <a:t>Leveraging the out-of-the-box functionality of the tools can ease the learning curve and reduce maintenance costs long term.  Adding additional functionality within the transformations steps can lead to issues with maintenance, since those maintaining the solution will need this functionality documented.</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Document with repair tools symbol on blue abstract background">
            <a:extLst>
              <a:ext uri="{FF2B5EF4-FFF2-40B4-BE49-F238E27FC236}">
                <a16:creationId xmlns:a16="http://schemas.microsoft.com/office/drawing/2014/main" id="{16F0519A-78F2-413B-8A00-A4FCA1F0B1DD}"/>
              </a:ext>
            </a:extLst>
          </p:cNvPr>
          <p:cNvPicPr>
            <a:picLocks noGrp="1" noChangeAspect="1"/>
          </p:cNvPicPr>
          <p:nvPr>
            <p:ph sz="half" idx="1"/>
          </p:nvPr>
        </p:nvPicPr>
        <p:blipFill>
          <a:blip r:embed="rId3"/>
          <a:srcRect l="18795" r="19894" b="1"/>
          <a:stretch/>
        </p:blipFill>
        <p:spPr>
          <a:xfrm>
            <a:off x="7075967" y="1531832"/>
            <a:ext cx="4170530" cy="3826228"/>
          </a:xfrm>
          <a:prstGeom prst="rect">
            <a:avLst/>
          </a:prstGeom>
        </p:spPr>
      </p:pic>
    </p:spTree>
    <p:extLst>
      <p:ext uri="{BB962C8B-B14F-4D97-AF65-F5344CB8AC3E}">
        <p14:creationId xmlns:p14="http://schemas.microsoft.com/office/powerpoint/2010/main" val="2550969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A9B3F-1C89-F768-6FC8-782FB2774D12}"/>
              </a:ext>
            </a:extLst>
          </p:cNvPr>
          <p:cNvSpPr>
            <a:spLocks noGrp="1"/>
          </p:cNvSpPr>
          <p:nvPr>
            <p:ph type="title"/>
          </p:nvPr>
        </p:nvSpPr>
        <p:spPr>
          <a:xfrm>
            <a:off x="160467" y="728104"/>
            <a:ext cx="3615776" cy="2106223"/>
          </a:xfrm>
        </p:spPr>
        <p:txBody>
          <a:bodyPr vert="horz" lIns="91440" tIns="45720" rIns="91440" bIns="45720" rtlCol="0" anchor="b">
            <a:normAutofit/>
          </a:bodyPr>
          <a:lstStyle/>
          <a:p>
            <a:pPr algn="r"/>
            <a:r>
              <a:rPr lang="en-US" sz="4000" b="1" kern="1200" dirty="0">
                <a:solidFill>
                  <a:srgbClr val="FFFFFF"/>
                </a:solidFill>
                <a:latin typeface="Segoe UI" panose="020B0502040204020203" pitchFamily="34" charset="0"/>
                <a:cs typeface="Segoe UI" panose="020B0502040204020203" pitchFamily="34" charset="0"/>
              </a:rPr>
              <a:t>Performance Tuning in Fabric</a:t>
            </a:r>
          </a:p>
        </p:txBody>
      </p:sp>
      <p:sp>
        <p:nvSpPr>
          <p:cNvPr id="4" name="Content Placeholder 3">
            <a:extLst>
              <a:ext uri="{FF2B5EF4-FFF2-40B4-BE49-F238E27FC236}">
                <a16:creationId xmlns:a16="http://schemas.microsoft.com/office/drawing/2014/main" id="{356F0CCC-4E51-A862-BEBE-A59B33798AA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7804" y="599768"/>
            <a:ext cx="6381241" cy="4736709"/>
          </a:xfrm>
        </p:spPr>
        <p:txBody>
          <a:bodyPr anchor="ctr">
            <a:normAutofit lnSpcReduction="10000"/>
          </a:bodyPr>
          <a:lstStyle/>
          <a:p>
            <a:pPr marL="0" indent="0">
              <a:spcBef>
                <a:spcPts val="2500"/>
              </a:spcBef>
              <a:buNone/>
            </a:pPr>
            <a:r>
              <a:rPr lang="en-US" sz="1600" b="1" dirty="0">
                <a:latin typeface="Segoe UI" panose="020B0502040204020203" pitchFamily="34" charset="0"/>
                <a:cs typeface="Segoe UI" panose="020B0502040204020203" pitchFamily="34" charset="0"/>
              </a:rPr>
              <a:t>Importance of Performance Tuning</a:t>
            </a:r>
          </a:p>
          <a:p>
            <a:pPr marL="0" lvl="1" indent="0">
              <a:buNone/>
            </a:pPr>
            <a:r>
              <a:rPr lang="en-US" sz="1600" dirty="0">
                <a:latin typeface="Segoe UI" panose="020B0502040204020203" pitchFamily="34" charset="0"/>
                <a:cs typeface="Segoe UI" panose="020B0502040204020203" pitchFamily="34" charset="0"/>
              </a:rPr>
              <a:t>Performance tuning maximizes the capabilities of Microsoft Fabric. It is crucial for effective data management.</a:t>
            </a:r>
          </a:p>
          <a:p>
            <a:pPr marL="0" indent="0">
              <a:spcBef>
                <a:spcPts val="2500"/>
              </a:spcBef>
              <a:buNone/>
            </a:pPr>
            <a:r>
              <a:rPr lang="en-US" sz="1600" b="1" dirty="0">
                <a:latin typeface="Segoe UI" panose="020B0502040204020203" pitchFamily="34" charset="0"/>
                <a:cs typeface="Segoe UI" panose="020B0502040204020203" pitchFamily="34" charset="0"/>
              </a:rPr>
              <a:t>Optimization Techniques Overview</a:t>
            </a:r>
          </a:p>
          <a:p>
            <a:pPr marL="0" lvl="1" indent="0">
              <a:buNone/>
            </a:pPr>
            <a:r>
              <a:rPr lang="en-US" sz="1600" dirty="0">
                <a:latin typeface="Segoe UI" panose="020B0502040204020203" pitchFamily="34" charset="0"/>
                <a:cs typeface="Segoe UI" panose="020B0502040204020203" pitchFamily="34" charset="0"/>
              </a:rPr>
              <a:t>If you are implementing a Medallion Architecture, stage your data in the Bronze layer Lakehouse before moving to the Silver or Gold Warehouse within Fabric.</a:t>
            </a:r>
          </a:p>
          <a:p>
            <a:pPr marL="0" indent="0">
              <a:spcBef>
                <a:spcPts val="2500"/>
              </a:spcBef>
              <a:buNone/>
            </a:pPr>
            <a:r>
              <a:rPr lang="en-US" sz="1600" b="1" dirty="0">
                <a:latin typeface="Segoe UI" panose="020B0502040204020203" pitchFamily="34" charset="0"/>
                <a:cs typeface="Segoe UI" panose="020B0502040204020203" pitchFamily="34" charset="0"/>
              </a:rPr>
              <a:t>Scheduling Strategies</a:t>
            </a:r>
          </a:p>
          <a:p>
            <a:pPr marL="0" lvl="1" indent="0">
              <a:buNone/>
            </a:pPr>
            <a:r>
              <a:rPr lang="en-US" sz="1600" dirty="0">
                <a:latin typeface="Segoe UI" panose="020B0502040204020203" pitchFamily="34" charset="0"/>
                <a:cs typeface="Segoe UI" panose="020B0502040204020203" pitchFamily="34" charset="0"/>
              </a:rPr>
              <a:t>All the techniques and tools discussed require scheduling of the data extraction.  Ensuring that the schedules do not overlap and do not overload the systems curing peak business hours is critical to success.</a:t>
            </a:r>
          </a:p>
          <a:p>
            <a:pPr marL="0" indent="0">
              <a:spcBef>
                <a:spcPts val="2500"/>
              </a:spcBef>
              <a:buNone/>
            </a:pPr>
            <a:r>
              <a:rPr lang="en-US" sz="1600" b="1" dirty="0">
                <a:latin typeface="Segoe UI" panose="020B0502040204020203" pitchFamily="34" charset="0"/>
                <a:cs typeface="Segoe UI" panose="020B0502040204020203" pitchFamily="34" charset="0"/>
              </a:rPr>
              <a:t>Monitoring Mechanisms</a:t>
            </a:r>
          </a:p>
          <a:p>
            <a:pPr marL="0" lvl="1" indent="0">
              <a:buNone/>
            </a:pPr>
            <a:r>
              <a:rPr lang="en-US" sz="1600" dirty="0">
                <a:latin typeface="Segoe UI" panose="020B0502040204020203" pitchFamily="34" charset="0"/>
                <a:cs typeface="Segoe UI" panose="020B0502040204020203" pitchFamily="34" charset="0"/>
              </a:rPr>
              <a:t>Microsoft provides a Fabric Capacity monitoring app for use within your environment.  I strongly encourage its use to ensure you understand which services (Notebooks, Pipelines, etc.) are consuming your capacity and when.</a:t>
            </a:r>
          </a:p>
        </p:txBody>
      </p:sp>
      <p:pic>
        <p:nvPicPr>
          <p:cNvPr id="5" name="Content Placeholder 4" descr="Speedometer">
            <a:extLst>
              <a:ext uri="{FF2B5EF4-FFF2-40B4-BE49-F238E27FC236}">
                <a16:creationId xmlns:a16="http://schemas.microsoft.com/office/drawing/2014/main" id="{6F052279-8885-47ED-BAE5-F464A6A724E0}"/>
              </a:ext>
            </a:extLst>
          </p:cNvPr>
          <p:cNvPicPr>
            <a:picLocks noGrp="1" noChangeAspect="1"/>
          </p:cNvPicPr>
          <p:nvPr>
            <p:ph sz="half" idx="1"/>
          </p:nvPr>
        </p:nvPicPr>
        <p:blipFill>
          <a:blip r:embed="rId3"/>
          <a:srcRect r="1" b="8255"/>
          <a:stretch/>
        </p:blipFill>
        <p:spPr>
          <a:xfrm>
            <a:off x="1161029" y="3212383"/>
            <a:ext cx="3615776" cy="3317327"/>
          </a:xfrm>
          <a:prstGeom prst="rect">
            <a:avLst/>
          </a:prstGeom>
        </p:spPr>
      </p:pic>
    </p:spTree>
    <p:extLst>
      <p:ext uri="{BB962C8B-B14F-4D97-AF65-F5344CB8AC3E}">
        <p14:creationId xmlns:p14="http://schemas.microsoft.com/office/powerpoint/2010/main" val="251306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2973-96F6-F985-9B53-00EAC0C59E75}"/>
              </a:ext>
            </a:extLst>
          </p:cNvPr>
          <p:cNvSpPr>
            <a:spLocks noGrp="1"/>
          </p:cNvSpPr>
          <p:nvPr>
            <p:ph type="title"/>
          </p:nvPr>
        </p:nvSpPr>
        <p:spPr>
          <a:xfrm>
            <a:off x="612648" y="363793"/>
            <a:ext cx="6035040" cy="1136949"/>
          </a:xfrm>
        </p:spPr>
        <p:txBody>
          <a:bodyPr vert="horz" lIns="91440" tIns="45720" rIns="91440" bIns="45720" rtlCol="0" anchor="b">
            <a:normAutofit/>
          </a:bodyPr>
          <a:lstStyle/>
          <a:p>
            <a:r>
              <a:rPr lang="en-US" sz="3600" b="1" kern="1200" dirty="0">
                <a:solidFill>
                  <a:schemeClr val="tx1"/>
                </a:solidFill>
                <a:latin typeface="Segoe UI" panose="020B0502040204020203" pitchFamily="34" charset="0"/>
                <a:cs typeface="Segoe UI" panose="020B0502040204020203" pitchFamily="34" charset="0"/>
              </a:rPr>
              <a:t>Using Reporting Tools in Microsoft Fabric</a:t>
            </a:r>
          </a:p>
        </p:txBody>
      </p:sp>
      <p:pic>
        <p:nvPicPr>
          <p:cNvPr id="5" name="Content Placeholder 4" descr="Business chart on the tablet pc and printed media">
            <a:extLst>
              <a:ext uri="{FF2B5EF4-FFF2-40B4-BE49-F238E27FC236}">
                <a16:creationId xmlns:a16="http://schemas.microsoft.com/office/drawing/2014/main" id="{6EE86EFC-FD54-4992-AE6D-891E2760A6F4}"/>
              </a:ext>
            </a:extLst>
          </p:cNvPr>
          <p:cNvPicPr>
            <a:picLocks noGrp="1" noChangeAspect="1"/>
          </p:cNvPicPr>
          <p:nvPr>
            <p:ph sz="half" idx="1"/>
          </p:nvPr>
        </p:nvPicPr>
        <p:blipFill>
          <a:blip r:embed="rId3"/>
          <a:srcRect l="2225" r="50605" b="-1"/>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675AF7F1-8FD9-AD83-A0EE-A06E3587C7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750732"/>
            <a:ext cx="6035040" cy="4096512"/>
          </a:xfrm>
        </p:spPr>
        <p:txBody>
          <a:bodyPr>
            <a:normAutofit lnSpcReduction="10000"/>
          </a:bodyPr>
          <a:lstStyle/>
          <a:p>
            <a:pPr marL="0" indent="0">
              <a:spcBef>
                <a:spcPts val="2500"/>
              </a:spcBef>
              <a:buNone/>
            </a:pPr>
            <a:r>
              <a:rPr lang="en-US" sz="1600" b="1" dirty="0">
                <a:latin typeface="Segoe UI" panose="020B0502040204020203" pitchFamily="34" charset="0"/>
                <a:cs typeface="Segoe UI" panose="020B0502040204020203" pitchFamily="34" charset="0"/>
              </a:rPr>
              <a:t>Integration with Reporting Tools</a:t>
            </a:r>
          </a:p>
          <a:p>
            <a:pPr marL="0" lvl="1" indent="0">
              <a:buNone/>
            </a:pPr>
            <a:r>
              <a:rPr lang="en-US" sz="1600" dirty="0">
                <a:latin typeface="Segoe UI" panose="020B0502040204020203" pitchFamily="34" charset="0"/>
                <a:cs typeface="Segoe UI" panose="020B0502040204020203" pitchFamily="34" charset="0"/>
              </a:rPr>
              <a:t>Microsoft Fabric seamlessly integrates with multiple reporting tools to boost efficiency. This integration supports diverse data sources and formats.  Power BI is the default tool; however, Tableau can be leveraged as well via the Lakehouse SQL endpoint.</a:t>
            </a:r>
          </a:p>
          <a:p>
            <a:pPr marL="0" indent="0">
              <a:spcBef>
                <a:spcPts val="2500"/>
              </a:spcBef>
              <a:buNone/>
            </a:pPr>
            <a:r>
              <a:rPr lang="en-US" sz="1600" b="1" dirty="0">
                <a:latin typeface="Segoe UI" panose="020B0502040204020203" pitchFamily="34" charset="0"/>
                <a:cs typeface="Segoe UI" panose="020B0502040204020203" pitchFamily="34" charset="0"/>
              </a:rPr>
              <a:t>Drill-Through in Data Visualizations</a:t>
            </a:r>
          </a:p>
          <a:p>
            <a:pPr marL="0" lvl="1" indent="0">
              <a:buNone/>
            </a:pPr>
            <a:r>
              <a:rPr lang="en-US" sz="1600" dirty="0">
                <a:latin typeface="Segoe UI" panose="020B0502040204020203" pitchFamily="34" charset="0"/>
                <a:cs typeface="Segoe UI" panose="020B0502040204020203" pitchFamily="34" charset="0"/>
              </a:rPr>
              <a:t>When leveraging Power BI, analysts and dashboard users can drilldown into the underlying Business Central data.  This allows for deep understanding of any areas within the data of concern.</a:t>
            </a:r>
          </a:p>
          <a:p>
            <a:pPr marL="0" indent="0">
              <a:spcBef>
                <a:spcPts val="2500"/>
              </a:spcBef>
              <a:buNone/>
            </a:pPr>
            <a:r>
              <a:rPr lang="en-US" sz="1600" b="1" dirty="0">
                <a:latin typeface="Segoe UI" panose="020B0502040204020203" pitchFamily="34" charset="0"/>
                <a:cs typeface="Segoe UI" panose="020B0502040204020203" pitchFamily="34" charset="0"/>
              </a:rPr>
              <a:t>Copilot within Fabric</a:t>
            </a:r>
          </a:p>
          <a:p>
            <a:pPr marL="0" lvl="1" indent="0">
              <a:buNone/>
            </a:pPr>
            <a:r>
              <a:rPr lang="en-US" sz="1600" dirty="0">
                <a:latin typeface="Segoe UI" panose="020B0502040204020203" pitchFamily="34" charset="0"/>
                <a:cs typeface="Segoe UI" panose="020B0502040204020203" pitchFamily="34" charset="0"/>
              </a:rPr>
              <a:t>Copilot is now available to users on any paid capacity within Fabric. Until recently, this was only available to users on an F64 capacity.  Copilot will assist with building reports, building notebooks, and creating SQL queries within Data Warehouses, to name only a few of its capabilities within Fabric.</a:t>
            </a:r>
          </a:p>
        </p:txBody>
      </p:sp>
    </p:spTree>
    <p:extLst>
      <p:ext uri="{BB962C8B-B14F-4D97-AF65-F5344CB8AC3E}">
        <p14:creationId xmlns:p14="http://schemas.microsoft.com/office/powerpoint/2010/main" val="201322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4BBB1-8A21-041A-F881-4E4EDC93A986}"/>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latin typeface="Segoe UI" panose="020B0502040204020203" pitchFamily="34" charset="0"/>
                <a:cs typeface="Segoe UI" panose="020B0502040204020203" pitchFamily="34" charset="0"/>
              </a:rPr>
              <a:t>Agenda</a:t>
            </a:r>
          </a:p>
        </p:txBody>
      </p:sp>
      <p:sp>
        <p:nvSpPr>
          <p:cNvPr id="3" name="Content Placeholder 2">
            <a:extLst>
              <a:ext uri="{FF2B5EF4-FFF2-40B4-BE49-F238E27FC236}">
                <a16:creationId xmlns:a16="http://schemas.microsoft.com/office/drawing/2014/main" id="{8067BC08-8553-D56E-DC36-1ABFBEA8716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82846" y="331894"/>
            <a:ext cx="6742644" cy="6194212"/>
          </a:xfrm>
        </p:spPr>
        <p:txBody>
          <a:bodyPr anchor="ctr">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Introductions</a:t>
            </a:r>
          </a:p>
          <a:p>
            <a:pPr marL="0" lvl="1" indent="0">
              <a:buNone/>
            </a:pPr>
            <a:r>
              <a:rPr lang="en-US" sz="1600" dirty="0">
                <a:latin typeface="Segoe UI" panose="020B0502040204020203" pitchFamily="34" charset="0"/>
                <a:cs typeface="Segoe UI" panose="020B0502040204020203" pitchFamily="34" charset="0"/>
              </a:rPr>
              <a:t>Who am I and who I work for</a:t>
            </a:r>
          </a:p>
          <a:p>
            <a:pPr marL="0" indent="0">
              <a:spcBef>
                <a:spcPts val="2500"/>
              </a:spcBef>
              <a:buNone/>
            </a:pPr>
            <a:r>
              <a:rPr lang="en-US" sz="1600" b="1" dirty="0">
                <a:latin typeface="Segoe UI" panose="020B0502040204020203" pitchFamily="34" charset="0"/>
                <a:cs typeface="Segoe UI" panose="020B0502040204020203" pitchFamily="34" charset="0"/>
              </a:rPr>
              <a:t>Introduction to Microsoft Fabric</a:t>
            </a:r>
          </a:p>
          <a:p>
            <a:pPr marL="0" lvl="1" indent="0">
              <a:buNone/>
            </a:pPr>
            <a:r>
              <a:rPr lang="en-US" sz="1600" dirty="0">
                <a:latin typeface="Segoe UI" panose="020B0502040204020203" pitchFamily="34" charset="0"/>
                <a:cs typeface="Segoe UI" panose="020B0502040204020203" pitchFamily="34" charset="0"/>
              </a:rPr>
              <a:t>This section will introduce Microsoft Fabric, its purpose, and relevance in data management.  Some my already know this content, but for those who are new to Fabric, this section will help you to gain an understand of the components we will be discussing in the rest of the presentation.</a:t>
            </a:r>
          </a:p>
          <a:p>
            <a:pPr marL="0" indent="0">
              <a:spcBef>
                <a:spcPts val="2500"/>
              </a:spcBef>
              <a:buNone/>
            </a:pPr>
            <a:r>
              <a:rPr lang="en-US" sz="1600" b="1" dirty="0">
                <a:latin typeface="Segoe UI" panose="020B0502040204020203" pitchFamily="34" charset="0"/>
                <a:cs typeface="Segoe UI" panose="020B0502040204020203" pitchFamily="34" charset="0"/>
              </a:rPr>
              <a:t>Key Benefits of Fabric</a:t>
            </a:r>
          </a:p>
          <a:p>
            <a:pPr marL="0" lvl="1" indent="0">
              <a:buNone/>
            </a:pPr>
            <a:r>
              <a:rPr lang="en-US" sz="1600" dirty="0">
                <a:latin typeface="Segoe UI" panose="020B0502040204020203" pitchFamily="34" charset="0"/>
                <a:cs typeface="Segoe UI" panose="020B0502040204020203" pitchFamily="34" charset="0"/>
              </a:rPr>
              <a:t>We'll explore the benefits of leveraging Fabric for your data warehousing needs.</a:t>
            </a:r>
          </a:p>
          <a:p>
            <a:pPr marL="0" indent="0">
              <a:spcBef>
                <a:spcPts val="2500"/>
              </a:spcBef>
              <a:buNone/>
            </a:pPr>
            <a:r>
              <a:rPr lang="en-US" sz="1600" b="1" dirty="0">
                <a:latin typeface="Segoe UI" panose="020B0502040204020203" pitchFamily="34" charset="0"/>
                <a:cs typeface="Segoe UI" panose="020B0502040204020203" pitchFamily="34" charset="0"/>
              </a:rPr>
              <a:t>Benefits for Data Warehousing</a:t>
            </a:r>
          </a:p>
          <a:p>
            <a:pPr marL="0" lvl="1" indent="0">
              <a:buNone/>
            </a:pPr>
            <a:r>
              <a:rPr lang="en-US" sz="1600" dirty="0">
                <a:latin typeface="Segoe UI" panose="020B0502040204020203" pitchFamily="34" charset="0"/>
                <a:cs typeface="Segoe UI" panose="020B0502040204020203" pitchFamily="34" charset="0"/>
              </a:rPr>
              <a:t>Discussing how Microsoft Fabric enhances data warehousing capabilities and efficiency.</a:t>
            </a:r>
          </a:p>
          <a:p>
            <a:pPr marL="0" indent="0">
              <a:spcBef>
                <a:spcPts val="2500"/>
              </a:spcBef>
              <a:buNone/>
            </a:pPr>
            <a:r>
              <a:rPr lang="en-US" sz="1600" b="1" dirty="0">
                <a:latin typeface="Segoe UI" panose="020B0502040204020203" pitchFamily="34" charset="0"/>
                <a:cs typeface="Segoe UI" panose="020B0502040204020203" pitchFamily="34" charset="0"/>
              </a:rPr>
              <a:t>Integration Technologies</a:t>
            </a:r>
          </a:p>
          <a:p>
            <a:pPr marL="0" lvl="1" indent="0">
              <a:buNone/>
            </a:pPr>
            <a:r>
              <a:rPr lang="en-US" sz="1600" dirty="0">
                <a:latin typeface="Segoe UI" panose="020B0502040204020203" pitchFamily="34" charset="0"/>
                <a:cs typeface="Segoe UI" panose="020B0502040204020203" pitchFamily="34" charset="0"/>
              </a:rPr>
              <a:t>Examining integration technologies for Dynamics 365 Business Central within Fabric.</a:t>
            </a:r>
          </a:p>
          <a:p>
            <a:pPr marL="0" indent="0">
              <a:spcBef>
                <a:spcPts val="2500"/>
              </a:spcBef>
              <a:buNone/>
            </a:pPr>
            <a:r>
              <a:rPr lang="en-US" sz="1600" b="1" dirty="0">
                <a:latin typeface="Segoe UI" panose="020B0502040204020203" pitchFamily="34" charset="0"/>
                <a:cs typeface="Segoe UI" panose="020B0502040204020203" pitchFamily="34" charset="0"/>
              </a:rPr>
              <a:t>Best Practices for Data Handling</a:t>
            </a:r>
          </a:p>
          <a:p>
            <a:pPr marL="0" lvl="1" indent="0">
              <a:buNone/>
            </a:pPr>
            <a:r>
              <a:rPr lang="en-US" sz="1600" dirty="0">
                <a:latin typeface="Segoe UI" panose="020B0502040204020203" pitchFamily="34" charset="0"/>
                <a:cs typeface="Segoe UI" panose="020B0502040204020203" pitchFamily="34" charset="0"/>
              </a:rPr>
              <a:t>Highlighting best practices for data extraction and transformation processes.</a:t>
            </a:r>
          </a:p>
        </p:txBody>
      </p:sp>
    </p:spTree>
    <p:extLst>
      <p:ext uri="{BB962C8B-B14F-4D97-AF65-F5344CB8AC3E}">
        <p14:creationId xmlns:p14="http://schemas.microsoft.com/office/powerpoint/2010/main" val="572232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35ADAF7-9BEB-4FA3-AE9F-4CF47620E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128EC8E-ECFE-D405-CB45-94030041A8DF}"/>
              </a:ext>
            </a:extLst>
          </p:cNvPr>
          <p:cNvSpPr>
            <a:spLocks noGrp="1"/>
          </p:cNvSpPr>
          <p:nvPr>
            <p:ph type="title"/>
          </p:nvPr>
        </p:nvSpPr>
        <p:spPr>
          <a:xfrm>
            <a:off x="499647" y="431212"/>
            <a:ext cx="3420305" cy="1906317"/>
          </a:xfrm>
        </p:spPr>
        <p:txBody>
          <a:bodyPr vert="horz" lIns="91440" tIns="45720" rIns="91440" bIns="45720" rtlCol="0" anchor="ctr">
            <a:normAutofit/>
          </a:bodyPr>
          <a:lstStyle/>
          <a:p>
            <a:pPr algn="ctr"/>
            <a:r>
              <a:rPr lang="en-US" sz="3600" b="1" kern="1200" dirty="0">
                <a:solidFill>
                  <a:schemeClr val="tx1"/>
                </a:solidFill>
                <a:latin typeface="Segoe UI" panose="020B0502040204020203" pitchFamily="34" charset="0"/>
                <a:cs typeface="Segoe UI" panose="020B0502040204020203" pitchFamily="34" charset="0"/>
              </a:rPr>
              <a:t>Conclusion and Key Takeaways</a:t>
            </a:r>
          </a:p>
        </p:txBody>
      </p:sp>
      <p:sp>
        <p:nvSpPr>
          <p:cNvPr id="12" name="Rectangle 11">
            <a:extLst>
              <a:ext uri="{FF2B5EF4-FFF2-40B4-BE49-F238E27FC236}">
                <a16:creationId xmlns:a16="http://schemas.microsoft.com/office/drawing/2014/main" id="{57BB0BA7-0383-4937-8874-B01AAA08E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408925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green logo&#10;&#10;AI-generated content may be incorrect.">
            <a:extLst>
              <a:ext uri="{FF2B5EF4-FFF2-40B4-BE49-F238E27FC236}">
                <a16:creationId xmlns:a16="http://schemas.microsoft.com/office/drawing/2014/main" id="{56DA34D0-E8AE-4015-906A-3D7AAAFC4FDC}"/>
              </a:ext>
            </a:extLst>
          </p:cNvPr>
          <p:cNvPicPr preferRelativeResize="0">
            <a:picLocks noGrp="1"/>
          </p:cNvPicPr>
          <p:nvPr>
            <p:ph sz="half" idx="1"/>
          </p:nvPr>
        </p:nvPicPr>
        <p:blipFill>
          <a:blip r:embed="rId3"/>
          <a:stretch/>
        </p:blipFill>
        <p:spPr>
          <a:xfrm>
            <a:off x="352603" y="4019537"/>
            <a:ext cx="3605083" cy="1587669"/>
          </a:xfrm>
          <a:prstGeom prst="rect">
            <a:avLst/>
          </a:prstGeom>
        </p:spPr>
      </p:pic>
      <p:sp>
        <p:nvSpPr>
          <p:cNvPr id="4" name="Content Placeholder 3">
            <a:extLst>
              <a:ext uri="{FF2B5EF4-FFF2-40B4-BE49-F238E27FC236}">
                <a16:creationId xmlns:a16="http://schemas.microsoft.com/office/drawing/2014/main" id="{9ADED40A-58BB-E581-D89F-82775F673E4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60176" y="678955"/>
            <a:ext cx="5586448" cy="5409743"/>
          </a:xfrm>
        </p:spPr>
        <p:txBody>
          <a:bodyPr anchor="ctr">
            <a:normAutofit fontScale="92500" lnSpcReduction="10000"/>
          </a:bodyPr>
          <a:lstStyle/>
          <a:p>
            <a:pPr marL="0" indent="0">
              <a:spcBef>
                <a:spcPts val="2500"/>
              </a:spcBef>
              <a:buNone/>
            </a:pPr>
            <a:r>
              <a:rPr lang="en-US" sz="2000" b="1" dirty="0">
                <a:latin typeface="Segoe UI" panose="020B0502040204020203" pitchFamily="34" charset="0"/>
                <a:cs typeface="Segoe UI" panose="020B0502040204020203" pitchFamily="34" charset="0"/>
              </a:rPr>
              <a:t>Transform Data Strategy</a:t>
            </a:r>
          </a:p>
          <a:p>
            <a:pPr marL="0" lvl="1" indent="0">
              <a:buNone/>
            </a:pPr>
            <a:r>
              <a:rPr lang="en-US" sz="2000" dirty="0">
                <a:latin typeface="Segoe UI" panose="020B0502040204020203" pitchFamily="34" charset="0"/>
                <a:cs typeface="Segoe UI" panose="020B0502040204020203" pitchFamily="34" charset="0"/>
              </a:rPr>
              <a:t>Effective use of Microsoft Fabric can revolutionize your data warehousing approach.  Ease of configuring multiple data sources for cross source data mining and “mashup” reporting.</a:t>
            </a:r>
          </a:p>
          <a:p>
            <a:pPr marL="0" indent="0">
              <a:spcBef>
                <a:spcPts val="2500"/>
              </a:spcBef>
              <a:buNone/>
            </a:pPr>
            <a:r>
              <a:rPr lang="en-US" sz="2000" b="1" dirty="0">
                <a:latin typeface="Segoe UI" panose="020B0502040204020203" pitchFamily="34" charset="0"/>
                <a:cs typeface="Segoe UI" panose="020B0502040204020203" pitchFamily="34" charset="0"/>
              </a:rPr>
              <a:t>Integration Benefits</a:t>
            </a:r>
          </a:p>
          <a:p>
            <a:pPr marL="0" lvl="1" indent="0">
              <a:buNone/>
            </a:pPr>
            <a:r>
              <a:rPr lang="en-US" sz="2000" dirty="0">
                <a:latin typeface="Segoe UI" panose="020B0502040204020203" pitchFamily="34" charset="0"/>
                <a:cs typeface="Segoe UI" panose="020B0502040204020203" pitchFamily="34" charset="0"/>
              </a:rPr>
              <a:t>Combining Microsoft Fabric with Dynamics 365 enhances functionality and efficiency.</a:t>
            </a:r>
          </a:p>
          <a:p>
            <a:pPr marL="0" indent="0">
              <a:spcBef>
                <a:spcPts val="2500"/>
              </a:spcBef>
              <a:buNone/>
            </a:pPr>
            <a:r>
              <a:rPr lang="en-US" sz="2000" b="1" dirty="0">
                <a:latin typeface="Segoe UI" panose="020B0502040204020203" pitchFamily="34" charset="0"/>
                <a:cs typeface="Segoe UI" panose="020B0502040204020203" pitchFamily="34" charset="0"/>
              </a:rPr>
              <a:t>Optimize Data Management</a:t>
            </a:r>
          </a:p>
          <a:p>
            <a:pPr marL="0" lvl="1" indent="0">
              <a:buNone/>
            </a:pPr>
            <a:r>
              <a:rPr lang="en-US" sz="2000" dirty="0">
                <a:latin typeface="Segoe UI" panose="020B0502040204020203" pitchFamily="34" charset="0"/>
                <a:cs typeface="Segoe UI" panose="020B0502040204020203" pitchFamily="34" charset="0"/>
              </a:rPr>
              <a:t>Implementing best practices will lead to improved data management protocols and team collaboration.  Cross functional groups will also become more self-sufficient.</a:t>
            </a:r>
          </a:p>
          <a:p>
            <a:pPr marL="0" indent="0">
              <a:spcBef>
                <a:spcPts val="2500"/>
              </a:spcBef>
              <a:buNone/>
            </a:pPr>
            <a:r>
              <a:rPr lang="en-US" sz="2000" b="1" dirty="0">
                <a:latin typeface="Segoe UI" panose="020B0502040204020203" pitchFamily="34" charset="0"/>
                <a:cs typeface="Segoe UI" panose="020B0502040204020203" pitchFamily="34" charset="0"/>
              </a:rPr>
              <a:t>Enhance Business Intelligence</a:t>
            </a:r>
          </a:p>
          <a:p>
            <a:pPr marL="0" lvl="1" indent="0">
              <a:buNone/>
            </a:pPr>
            <a:r>
              <a:rPr lang="en-US" sz="2000" dirty="0">
                <a:latin typeface="Segoe UI" panose="020B0502040204020203" pitchFamily="34" charset="0"/>
                <a:cs typeface="Segoe UI" panose="020B0502040204020203" pitchFamily="34" charset="0"/>
              </a:rPr>
              <a:t>Utilizing the right tools can significantly boost your business intelligence capabilities.</a:t>
            </a:r>
          </a:p>
        </p:txBody>
      </p:sp>
      <p:sp>
        <p:nvSpPr>
          <p:cNvPr id="14" name="Rectangle 13">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74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3826699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5565B-08B2-8897-7E4F-2175374073D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 &amp; A</a:t>
            </a:r>
          </a:p>
        </p:txBody>
      </p:sp>
      <p:pic>
        <p:nvPicPr>
          <p:cNvPr id="10" name="Graphic 9" descr="Questions">
            <a:extLst>
              <a:ext uri="{FF2B5EF4-FFF2-40B4-BE49-F238E27FC236}">
                <a16:creationId xmlns:a16="http://schemas.microsoft.com/office/drawing/2014/main" id="{C312DFDF-DFCF-C05A-5F26-00F0993AF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31093767-F08F-3BC3-DA33-7EFF834624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9BA249-614D-4615-B259-0222D4480F0F}" type="slidenum">
              <a:rPr lang="en-US" smtClean="0">
                <a:solidFill>
                  <a:schemeClr val="tx1">
                    <a:tint val="75000"/>
                  </a:schemeClr>
                </a:solidFill>
              </a:rPr>
              <a:pPr>
                <a:spcAft>
                  <a:spcPts val="600"/>
                </a:spcAft>
              </a:pPr>
              <a:t>21</a:t>
            </a:fld>
            <a:endParaRPr lang="en-US">
              <a:solidFill>
                <a:schemeClr val="tx1">
                  <a:tint val="75000"/>
                </a:schemeClr>
              </a:solidFill>
            </a:endParaRPr>
          </a:p>
        </p:txBody>
      </p:sp>
    </p:spTree>
    <p:extLst>
      <p:ext uri="{BB962C8B-B14F-4D97-AF65-F5344CB8AC3E}">
        <p14:creationId xmlns:p14="http://schemas.microsoft.com/office/powerpoint/2010/main" val="274565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02564-5ABF-5102-4A14-F7F8A04A2D58}"/>
              </a:ext>
            </a:extLst>
          </p:cNvPr>
          <p:cNvSpPr>
            <a:spLocks noGrp="1"/>
          </p:cNvSpPr>
          <p:nvPr>
            <p:ph type="title"/>
          </p:nvPr>
        </p:nvSpPr>
        <p:spPr>
          <a:xfrm>
            <a:off x="564820" y="213757"/>
            <a:ext cx="5315189" cy="750618"/>
          </a:xfrm>
        </p:spPr>
        <p:txBody>
          <a:bodyPr vert="horz" lIns="91440" tIns="45720" rIns="91440" bIns="45720" rtlCol="0" anchor="b">
            <a:normAutofit/>
          </a:bodyPr>
          <a:lstStyle/>
          <a:p>
            <a:r>
              <a:rPr lang="en-US" kern="1200" dirty="0">
                <a:solidFill>
                  <a:schemeClr val="tx1"/>
                </a:solidFill>
                <a:latin typeface="Segoe UI" panose="020B0502040204020203" pitchFamily="34" charset="0"/>
                <a:cs typeface="Segoe UI" panose="020B0502040204020203" pitchFamily="34" charset="0"/>
              </a:rPr>
              <a:t>Chris Hetzler</a:t>
            </a:r>
          </a:p>
        </p:txBody>
      </p:sp>
      <p:sp>
        <p:nvSpPr>
          <p:cNvPr id="35" name="Content Placeholder 3">
            <a:extLst>
              <a:ext uri="{FF2B5EF4-FFF2-40B4-BE49-F238E27FC236}">
                <a16:creationId xmlns:a16="http://schemas.microsoft.com/office/drawing/2014/main" id="{AC7E34D5-303C-145F-0CC4-65AF2C4AABF1}"/>
              </a:ext>
            </a:extLst>
          </p:cNvPr>
          <p:cNvSpPr>
            <a:spLocks noGrp="1"/>
          </p:cNvSpPr>
          <p:nvPr>
            <p:ph sz="half" idx="2"/>
          </p:nvPr>
        </p:nvSpPr>
        <p:spPr>
          <a:xfrm>
            <a:off x="564820" y="1068707"/>
            <a:ext cx="6544478" cy="5575536"/>
          </a:xfrm>
        </p:spPr>
        <p:txBody>
          <a:bodyPr vert="horz" lIns="91440" tIns="45720" rIns="91440" bIns="45720" rtlCol="0" anchor="t">
            <a:noAutofit/>
          </a:bodyPr>
          <a:lstStyle/>
          <a:p>
            <a:r>
              <a:rPr lang="en-US" sz="2000" dirty="0">
                <a:latin typeface="Segoe UI" panose="020B0502040204020203" pitchFamily="34" charset="0"/>
                <a:cs typeface="Segoe UI" panose="020B0502040204020203" pitchFamily="34" charset="0"/>
              </a:rPr>
              <a:t>Experienced Solution Architect and Senior Manager.</a:t>
            </a:r>
          </a:p>
          <a:p>
            <a:r>
              <a:rPr lang="en-US" sz="2000" dirty="0">
                <a:latin typeface="Segoe UI" panose="020B0502040204020203" pitchFamily="34" charset="0"/>
                <a:cs typeface="Segoe UI" panose="020B0502040204020203" pitchFamily="34" charset="0"/>
              </a:rPr>
              <a:t>Over 17 years of experience with Microsoft.</a:t>
            </a:r>
          </a:p>
          <a:p>
            <a:r>
              <a:rPr lang="en-US" sz="2000" dirty="0">
                <a:latin typeface="Segoe UI" panose="020B0502040204020203" pitchFamily="34" charset="0"/>
                <a:cs typeface="Segoe UI" panose="020B0502040204020203" pitchFamily="34" charset="0"/>
              </a:rPr>
              <a:t>Expertise in Dynamics, Fabric, Power Platform, and Azure.</a:t>
            </a:r>
          </a:p>
          <a:p>
            <a:r>
              <a:rPr lang="en-US" sz="2000" dirty="0">
                <a:latin typeface="Segoe UI" panose="020B0502040204020203" pitchFamily="34" charset="0"/>
                <a:cs typeface="Segoe UI" panose="020B0502040204020203" pitchFamily="34" charset="0"/>
              </a:rPr>
              <a:t>Master degrees in Software Engineering and Data Science.</a:t>
            </a:r>
          </a:p>
          <a:p>
            <a:r>
              <a:rPr lang="en-US" sz="2000" dirty="0">
                <a:latin typeface="Segoe UI" panose="020B0502040204020203" pitchFamily="34" charset="0"/>
                <a:cs typeface="Segoe UI" panose="020B0502040204020203" pitchFamily="34" charset="0"/>
              </a:rPr>
              <a:t>Active contributor to industry knowledge through blogging and social media.</a:t>
            </a:r>
          </a:p>
          <a:p>
            <a:r>
              <a:rPr lang="en-US" sz="2000" dirty="0">
                <a:latin typeface="Segoe UI" panose="020B0502040204020203" pitchFamily="34" charset="0"/>
                <a:cs typeface="Segoe UI" panose="020B0502040204020203" pitchFamily="34" charset="0"/>
              </a:rPr>
              <a:t>20+ Microsoft certifications, including Fabric Analyst and Fabric Engineer (DP-600 &amp; DP-700) and Dynamics 365 Business Central Developer (MB-820)</a:t>
            </a:r>
          </a:p>
          <a:p>
            <a:pPr marL="0" indent="0">
              <a:buNone/>
            </a:pPr>
            <a:endParaRPr lang="en-US" sz="2000" dirty="0">
              <a:latin typeface="Segoe UI" panose="020B0502040204020203" pitchFamily="34" charset="0"/>
              <a:cs typeface="Segoe UI" panose="020B0502040204020203" pitchFamily="34" charset="0"/>
            </a:endParaRPr>
          </a:p>
          <a:p>
            <a:pPr>
              <a:spcBef>
                <a:spcPts val="500"/>
              </a:spcBef>
            </a:pPr>
            <a:r>
              <a:rPr lang="en-US" sz="2000" dirty="0">
                <a:solidFill>
                  <a:srgbClr val="091F2C"/>
                </a:solidFill>
                <a:latin typeface="Segoe Sans Text" pitchFamily="2" charset="0"/>
              </a:rPr>
              <a:t>LinkedIn - </a:t>
            </a:r>
            <a:r>
              <a:rPr lang="en-US" sz="2000" dirty="0">
                <a:solidFill>
                  <a:srgbClr val="091F2C"/>
                </a:solidFill>
                <a:latin typeface="Segoe Sans Text" pitchFamily="2" charset="0"/>
                <a:hlinkClick r:id="rId3"/>
              </a:rPr>
              <a:t>https://www.linkedin.com/in/thehetz/</a:t>
            </a:r>
            <a:endParaRPr lang="en-US" sz="2000" dirty="0">
              <a:solidFill>
                <a:srgbClr val="091F2C"/>
              </a:solidFill>
              <a:latin typeface="Segoe Sans Text" pitchFamily="2" charset="0"/>
            </a:endParaRPr>
          </a:p>
          <a:p>
            <a:pPr>
              <a:spcBef>
                <a:spcPts val="500"/>
              </a:spcBef>
            </a:pPr>
            <a:r>
              <a:rPr lang="en-US" sz="2000" dirty="0">
                <a:solidFill>
                  <a:srgbClr val="091F2C"/>
                </a:solidFill>
                <a:effectLst/>
                <a:latin typeface="Segoe Sans Text" pitchFamily="2" charset="0"/>
              </a:rPr>
              <a:t>Blog – </a:t>
            </a:r>
            <a:r>
              <a:rPr lang="en-US" sz="2000" dirty="0">
                <a:solidFill>
                  <a:srgbClr val="091F2C"/>
                </a:solidFill>
                <a:effectLst/>
                <a:latin typeface="Segoe Sans Text" pitchFamily="2" charset="0"/>
                <a:hlinkClick r:id="rId4"/>
              </a:rPr>
              <a:t>https://www.thehetz.com/blog</a:t>
            </a:r>
            <a:endParaRPr lang="en-US" sz="2000" dirty="0">
              <a:solidFill>
                <a:srgbClr val="091F2C"/>
              </a:solidFill>
              <a:effectLst/>
              <a:latin typeface="Segoe Sans Text" pitchFamily="2" charset="0"/>
            </a:endParaRPr>
          </a:p>
          <a:p>
            <a:pPr>
              <a:spcBef>
                <a:spcPts val="500"/>
              </a:spcBef>
            </a:pPr>
            <a:r>
              <a:rPr lang="en-US" sz="2000" dirty="0">
                <a:solidFill>
                  <a:srgbClr val="091F2C"/>
                </a:solidFill>
                <a:latin typeface="Segoe Sans Text" pitchFamily="2" charset="0"/>
              </a:rPr>
              <a:t>Edie Bailly – </a:t>
            </a:r>
            <a:r>
              <a:rPr lang="en-US" sz="2000" dirty="0">
                <a:solidFill>
                  <a:srgbClr val="091F2C"/>
                </a:solidFill>
                <a:latin typeface="Segoe Sans Text" pitchFamily="2" charset="0"/>
                <a:hlinkClick r:id="rId5"/>
              </a:rPr>
              <a:t>https://www.eidebailly.com/microsoft</a:t>
            </a:r>
            <a:endParaRPr lang="en-US" sz="2000" dirty="0">
              <a:solidFill>
                <a:srgbClr val="091F2C"/>
              </a:solidFill>
              <a:latin typeface="Segoe Sans Text" pitchFamily="2" charset="0"/>
            </a:endParaRPr>
          </a:p>
          <a:p>
            <a:pPr marL="0" indent="0">
              <a:spcBef>
                <a:spcPts val="500"/>
              </a:spcBef>
              <a:buNone/>
            </a:pPr>
            <a:endParaRPr lang="en-US" sz="2000" dirty="0">
              <a:solidFill>
                <a:srgbClr val="091F2C"/>
              </a:solidFill>
              <a:effectLst/>
              <a:latin typeface="Segoe Sans Text" pitchFamily="2" charset="0"/>
            </a:endParaRPr>
          </a:p>
          <a:p>
            <a:pPr marL="0" indent="0">
              <a:buNone/>
            </a:pPr>
            <a:endParaRPr lang="en-US" sz="2000" dirty="0">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wearing glasses and a blue and green shirt&#10;&#10;AI-generated content may be incorrect.">
            <a:extLst>
              <a:ext uri="{FF2B5EF4-FFF2-40B4-BE49-F238E27FC236}">
                <a16:creationId xmlns:a16="http://schemas.microsoft.com/office/drawing/2014/main" id="{D0172597-73C2-780E-1919-73846CA15545}"/>
              </a:ext>
            </a:extLst>
          </p:cNvPr>
          <p:cNvPicPr>
            <a:picLocks noChangeAspect="1"/>
          </p:cNvPicPr>
          <p:nvPr/>
        </p:nvPicPr>
        <p:blipFill>
          <a:blip r:embed="rId6"/>
          <a:stretch>
            <a:fillRect/>
          </a:stretch>
        </p:blipFill>
        <p:spPr>
          <a:xfrm>
            <a:off x="7408785" y="964375"/>
            <a:ext cx="3036410" cy="3421306"/>
          </a:xfrm>
          <a:prstGeom prst="rect">
            <a:avLst/>
          </a:prstGeom>
        </p:spPr>
      </p:pic>
      <p:pic>
        <p:nvPicPr>
          <p:cNvPr id="10" name="Picture 9">
            <a:extLst>
              <a:ext uri="{FF2B5EF4-FFF2-40B4-BE49-F238E27FC236}">
                <a16:creationId xmlns:a16="http://schemas.microsoft.com/office/drawing/2014/main" id="{DFF8D6CC-4E8D-C01E-36E5-2D843051238E}"/>
              </a:ext>
            </a:extLst>
          </p:cNvPr>
          <p:cNvPicPr>
            <a:picLocks noChangeAspect="1"/>
          </p:cNvPicPr>
          <p:nvPr/>
        </p:nvPicPr>
        <p:blipFill>
          <a:blip r:embed="rId7"/>
          <a:stretch>
            <a:fillRect/>
          </a:stretch>
        </p:blipFill>
        <p:spPr>
          <a:xfrm>
            <a:off x="10029932" y="4760006"/>
            <a:ext cx="1390844" cy="1305107"/>
          </a:xfrm>
          <a:prstGeom prst="rect">
            <a:avLst/>
          </a:prstGeom>
        </p:spPr>
      </p:pic>
    </p:spTree>
    <p:extLst>
      <p:ext uri="{BB962C8B-B14F-4D97-AF65-F5344CB8AC3E}">
        <p14:creationId xmlns:p14="http://schemas.microsoft.com/office/powerpoint/2010/main" val="301827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EDF30-DC3A-888F-D66D-C0586FF0851F}"/>
              </a:ext>
            </a:extLst>
          </p:cNvPr>
          <p:cNvSpPr>
            <a:spLocks noGrp="1"/>
          </p:cNvSpPr>
          <p:nvPr>
            <p:ph type="title"/>
          </p:nvPr>
        </p:nvSpPr>
        <p:spPr>
          <a:xfrm>
            <a:off x="684113" y="413248"/>
            <a:ext cx="5323715" cy="768474"/>
          </a:xfrm>
        </p:spPr>
        <p:txBody>
          <a:bodyPr vert="horz" lIns="91440" tIns="45720" rIns="91440" bIns="45720" rtlCol="0" anchor="b">
            <a:normAutofit/>
          </a:bodyPr>
          <a:lstStyle/>
          <a:p>
            <a:r>
              <a:rPr lang="en-US" kern="1200" dirty="0">
                <a:solidFill>
                  <a:schemeClr val="tx1"/>
                </a:solidFill>
                <a:latin typeface="Segoe UI" panose="020B0502040204020203" pitchFamily="34" charset="0"/>
                <a:cs typeface="Segoe UI" panose="020B0502040204020203" pitchFamily="34" charset="0"/>
              </a:rPr>
              <a:t>Eide Bailly, LLP</a:t>
            </a:r>
          </a:p>
        </p:txBody>
      </p:sp>
      <p:sp>
        <p:nvSpPr>
          <p:cNvPr id="15" name="Rectangle 1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diagram of a company">
            <a:extLst>
              <a:ext uri="{FF2B5EF4-FFF2-40B4-BE49-F238E27FC236}">
                <a16:creationId xmlns:a16="http://schemas.microsoft.com/office/drawing/2014/main" id="{FCE1A423-F317-F2F2-9242-6B75C472D31B}"/>
              </a:ext>
            </a:extLst>
          </p:cNvPr>
          <p:cNvPicPr>
            <a:picLocks noGrp="1" noChangeAspect="1"/>
          </p:cNvPicPr>
          <p:nvPr>
            <p:ph sz="half" idx="2"/>
          </p:nvPr>
        </p:nvPicPr>
        <p:blipFill>
          <a:blip r:embed="rId2"/>
          <a:stretch>
            <a:fillRect/>
          </a:stretch>
        </p:blipFill>
        <p:spPr>
          <a:xfrm>
            <a:off x="457200" y="1181722"/>
            <a:ext cx="9039990" cy="5084992"/>
          </a:xfrm>
          <a:prstGeom prst="rect">
            <a:avLst/>
          </a:prstGeom>
        </p:spPr>
      </p:pic>
      <p:pic>
        <p:nvPicPr>
          <p:cNvPr id="12" name="Picture 11" descr="A logo of a company">
            <a:extLst>
              <a:ext uri="{FF2B5EF4-FFF2-40B4-BE49-F238E27FC236}">
                <a16:creationId xmlns:a16="http://schemas.microsoft.com/office/drawing/2014/main" id="{41F2E248-DFE8-1820-809C-D5F527B044EB}"/>
              </a:ext>
            </a:extLst>
          </p:cNvPr>
          <p:cNvPicPr>
            <a:picLocks noChangeAspect="1"/>
          </p:cNvPicPr>
          <p:nvPr/>
        </p:nvPicPr>
        <p:blipFill>
          <a:blip r:embed="rId3"/>
          <a:stretch>
            <a:fillRect/>
          </a:stretch>
        </p:blipFill>
        <p:spPr>
          <a:xfrm>
            <a:off x="9744996" y="277158"/>
            <a:ext cx="1805733" cy="1805733"/>
          </a:xfrm>
          <a:prstGeom prst="rect">
            <a:avLst/>
          </a:prstGeom>
        </p:spPr>
      </p:pic>
      <p:pic>
        <p:nvPicPr>
          <p:cNvPr id="16" name="Picture 15" descr="A logo for a company">
            <a:extLst>
              <a:ext uri="{FF2B5EF4-FFF2-40B4-BE49-F238E27FC236}">
                <a16:creationId xmlns:a16="http://schemas.microsoft.com/office/drawing/2014/main" id="{AAF66E1D-68BF-CCAA-2C77-CB9E1B753BD1}"/>
              </a:ext>
            </a:extLst>
          </p:cNvPr>
          <p:cNvPicPr>
            <a:picLocks noChangeAspect="1"/>
          </p:cNvPicPr>
          <p:nvPr/>
        </p:nvPicPr>
        <p:blipFill>
          <a:blip r:embed="rId4"/>
          <a:stretch>
            <a:fillRect/>
          </a:stretch>
        </p:blipFill>
        <p:spPr>
          <a:xfrm>
            <a:off x="9744995" y="2360049"/>
            <a:ext cx="1805734" cy="1805734"/>
          </a:xfrm>
          <a:prstGeom prst="rect">
            <a:avLst/>
          </a:prstGeom>
        </p:spPr>
      </p:pic>
      <p:pic>
        <p:nvPicPr>
          <p:cNvPr id="20" name="Picture 19" descr="A close-up of a business card">
            <a:extLst>
              <a:ext uri="{FF2B5EF4-FFF2-40B4-BE49-F238E27FC236}">
                <a16:creationId xmlns:a16="http://schemas.microsoft.com/office/drawing/2014/main" id="{7CCD1264-C8AA-DFF8-C597-E4E837E9A7B3}"/>
              </a:ext>
            </a:extLst>
          </p:cNvPr>
          <p:cNvPicPr>
            <a:picLocks noChangeAspect="1"/>
          </p:cNvPicPr>
          <p:nvPr/>
        </p:nvPicPr>
        <p:blipFill>
          <a:blip r:embed="rId5"/>
          <a:stretch>
            <a:fillRect/>
          </a:stretch>
        </p:blipFill>
        <p:spPr>
          <a:xfrm>
            <a:off x="9744998" y="4465706"/>
            <a:ext cx="1805734" cy="1684544"/>
          </a:xfrm>
          <a:prstGeom prst="rect">
            <a:avLst/>
          </a:prstGeom>
        </p:spPr>
      </p:pic>
      <p:sp>
        <p:nvSpPr>
          <p:cNvPr id="3" name="TextBox 2">
            <a:extLst>
              <a:ext uri="{FF2B5EF4-FFF2-40B4-BE49-F238E27FC236}">
                <a16:creationId xmlns:a16="http://schemas.microsoft.com/office/drawing/2014/main" id="{E50A2CCC-F7BD-BD3C-7C23-CAAE394B6612}"/>
              </a:ext>
            </a:extLst>
          </p:cNvPr>
          <p:cNvSpPr txBox="1"/>
          <p:nvPr/>
        </p:nvSpPr>
        <p:spPr>
          <a:xfrm>
            <a:off x="457200" y="6142005"/>
            <a:ext cx="6199239" cy="646331"/>
          </a:xfrm>
          <a:prstGeom prst="rect">
            <a:avLst/>
          </a:prstGeom>
          <a:noFill/>
        </p:spPr>
        <p:txBody>
          <a:bodyPr wrap="square" rtlCol="0">
            <a:spAutoFit/>
          </a:bodyPr>
          <a:lstStyle/>
          <a:p>
            <a:r>
              <a:rPr lang="en-US" dirty="0"/>
              <a:t>Contact us: </a:t>
            </a:r>
            <a:r>
              <a:rPr lang="en-US" dirty="0">
                <a:hlinkClick r:id="rId6"/>
              </a:rPr>
              <a:t>Business Intelligence Viability: 2-Hr Assessment – Microsoft AppSource</a:t>
            </a:r>
            <a:endParaRPr lang="en-US" dirty="0"/>
          </a:p>
        </p:txBody>
      </p:sp>
    </p:spTree>
    <p:extLst>
      <p:ext uri="{BB962C8B-B14F-4D97-AF65-F5344CB8AC3E}">
        <p14:creationId xmlns:p14="http://schemas.microsoft.com/office/powerpoint/2010/main" val="38890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41D54-474E-582D-3FD1-D544FEDB6633}"/>
              </a:ext>
            </a:extLst>
          </p:cNvPr>
          <p:cNvSpPr>
            <a:spLocks noGrp="1"/>
          </p:cNvSpPr>
          <p:nvPr>
            <p:ph type="title"/>
          </p:nvPr>
        </p:nvSpPr>
        <p:spPr>
          <a:xfrm>
            <a:off x="894979" y="272111"/>
            <a:ext cx="9629926" cy="766340"/>
          </a:xfrm>
        </p:spPr>
        <p:txBody>
          <a:bodyPr vert="horz" lIns="91440" tIns="45720" rIns="91440" bIns="45720" rtlCol="0" anchor="b">
            <a:normAutofit/>
          </a:bodyPr>
          <a:lstStyle/>
          <a:p>
            <a:r>
              <a:rPr lang="en-US" kern="1200" dirty="0">
                <a:solidFill>
                  <a:schemeClr val="tx1"/>
                </a:solidFill>
                <a:latin typeface="Segoe UI" panose="020B0502040204020203" pitchFamily="34" charset="0"/>
                <a:cs typeface="Segoe UI" panose="020B0502040204020203" pitchFamily="34" charset="0"/>
              </a:rPr>
              <a:t>Introduction to Microsoft Fabric</a:t>
            </a:r>
          </a:p>
        </p:txBody>
      </p:sp>
      <p:sp>
        <p:nvSpPr>
          <p:cNvPr id="4" name="Content Placeholder 3">
            <a:extLst>
              <a:ext uri="{FF2B5EF4-FFF2-40B4-BE49-F238E27FC236}">
                <a16:creationId xmlns:a16="http://schemas.microsoft.com/office/drawing/2014/main" id="{8FBD00E3-A7BD-A12D-1212-7EE5D07F11F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94979" y="1268362"/>
            <a:ext cx="4512763" cy="4672615"/>
          </a:xfrm>
        </p:spPr>
        <p:txBody>
          <a:bodyPr anchor="t">
            <a:normAutofit/>
          </a:bodyPr>
          <a:lstStyle/>
          <a:p>
            <a:pPr marL="0" indent="0">
              <a:spcBef>
                <a:spcPts val="2500"/>
              </a:spcBef>
              <a:buNone/>
            </a:pPr>
            <a:r>
              <a:rPr lang="en-US" sz="1600" b="1" dirty="0">
                <a:latin typeface="Segoe UI" panose="020B0502040204020203" pitchFamily="34" charset="0"/>
                <a:cs typeface="Segoe UI" panose="020B0502040204020203" pitchFamily="34" charset="0"/>
              </a:rPr>
              <a:t>Comprehensive Data Management</a:t>
            </a:r>
          </a:p>
          <a:p>
            <a:pPr marL="0" lvl="1" indent="0">
              <a:buNone/>
            </a:pPr>
            <a:r>
              <a:rPr lang="en-US" sz="1600" dirty="0">
                <a:latin typeface="Segoe UI" panose="020B0502040204020203" pitchFamily="34" charset="0"/>
                <a:cs typeface="Segoe UI" panose="020B0502040204020203" pitchFamily="34" charset="0"/>
              </a:rPr>
              <a:t>Microsoft Fabric provides a complete solution for managing data across various platforms. This ensures higher efficiency and control over data assets.</a:t>
            </a:r>
          </a:p>
          <a:p>
            <a:pPr marL="0" indent="0">
              <a:spcBef>
                <a:spcPts val="2500"/>
              </a:spcBef>
              <a:buNone/>
            </a:pPr>
            <a:r>
              <a:rPr lang="en-US" sz="1600" b="1" dirty="0">
                <a:latin typeface="Segoe UI" panose="020B0502040204020203" pitchFamily="34" charset="0"/>
                <a:cs typeface="Segoe UI" panose="020B0502040204020203" pitchFamily="34" charset="0"/>
              </a:rPr>
              <a:t>Enhanced Analytical Capabilities</a:t>
            </a:r>
          </a:p>
          <a:p>
            <a:pPr marL="0" lvl="1" indent="0">
              <a:buNone/>
            </a:pPr>
            <a:r>
              <a:rPr lang="en-US" sz="1600" dirty="0">
                <a:latin typeface="Segoe UI" panose="020B0502040204020203" pitchFamily="34" charset="0"/>
                <a:cs typeface="Segoe UI" panose="020B0502040204020203" pitchFamily="34" charset="0"/>
              </a:rPr>
              <a:t>The platform enhances analytical capabilities, allowing businesses to derive insights effectively. This empowers informed decision-making across the organization.</a:t>
            </a:r>
          </a:p>
          <a:p>
            <a:pPr marL="0" indent="0">
              <a:spcBef>
                <a:spcPts val="2500"/>
              </a:spcBef>
              <a:buNone/>
            </a:pPr>
            <a:r>
              <a:rPr lang="en-US" sz="1600" b="1" dirty="0">
                <a:latin typeface="Segoe UI" panose="020B0502040204020203" pitchFamily="34" charset="0"/>
                <a:cs typeface="Segoe UI" panose="020B0502040204020203" pitchFamily="34" charset="0"/>
              </a:rPr>
              <a:t>Streamlined Operations</a:t>
            </a:r>
          </a:p>
          <a:p>
            <a:pPr marL="0" lvl="1" indent="0">
              <a:buNone/>
            </a:pPr>
            <a:r>
              <a:rPr lang="en-US" sz="1600" dirty="0">
                <a:latin typeface="Segoe UI" panose="020B0502040204020203" pitchFamily="34" charset="0"/>
                <a:cs typeface="Segoe UI" panose="020B0502040204020203" pitchFamily="34" charset="0"/>
              </a:rPr>
              <a:t>With robust data warehouses, operations become streamlined, leading to improved productivity. This results in faster data processing and accessibility.</a:t>
            </a:r>
          </a:p>
        </p:txBody>
      </p:sp>
      <p:pic>
        <p:nvPicPr>
          <p:cNvPr id="8" name="Content Placeholder 7" descr="A diagram of a computer&#10;&#10;AI-generated content may be incorrect.">
            <a:extLst>
              <a:ext uri="{FF2B5EF4-FFF2-40B4-BE49-F238E27FC236}">
                <a16:creationId xmlns:a16="http://schemas.microsoft.com/office/drawing/2014/main" id="{E1636AF8-E82E-3D80-6A30-E8A58F5361FA}"/>
              </a:ext>
            </a:extLst>
          </p:cNvPr>
          <p:cNvPicPr>
            <a:picLocks noGrp="1" noChangeAspect="1"/>
          </p:cNvPicPr>
          <p:nvPr>
            <p:ph sz="half" idx="1"/>
          </p:nvPr>
        </p:nvPicPr>
        <p:blipFill>
          <a:blip r:embed="rId3"/>
          <a:stretch>
            <a:fillRect/>
          </a:stretch>
        </p:blipFill>
        <p:spPr>
          <a:xfrm>
            <a:off x="5468082" y="1789471"/>
            <a:ext cx="6304378" cy="3861431"/>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21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C0DA5-1CAC-5DA1-3887-EBC2876C7F07}"/>
              </a:ext>
            </a:extLst>
          </p:cNvPr>
          <p:cNvSpPr>
            <a:spLocks noGrp="1"/>
          </p:cNvSpPr>
          <p:nvPr>
            <p:ph type="title"/>
          </p:nvPr>
        </p:nvSpPr>
        <p:spPr>
          <a:xfrm>
            <a:off x="193618" y="201561"/>
            <a:ext cx="7929715" cy="812286"/>
          </a:xfrm>
        </p:spPr>
        <p:txBody>
          <a:bodyPr vert="horz" lIns="91440" tIns="45720" rIns="91440" bIns="45720" rtlCol="0" anchor="b">
            <a:normAutofit/>
          </a:bodyPr>
          <a:lstStyle/>
          <a:p>
            <a:r>
              <a:rPr lang="en-US" kern="1200" dirty="0">
                <a:solidFill>
                  <a:schemeClr val="tx1"/>
                </a:solidFill>
                <a:latin typeface="Segoe UI" panose="020B0502040204020203" pitchFamily="34" charset="0"/>
                <a:cs typeface="Segoe UI" panose="020B0502040204020203" pitchFamily="34" charset="0"/>
              </a:rPr>
              <a:t>Key Benefits of Microsoft Fabric</a:t>
            </a:r>
          </a:p>
        </p:txBody>
      </p:sp>
      <p:sp>
        <p:nvSpPr>
          <p:cNvPr id="4" name="Content Placeholder 3">
            <a:extLst>
              <a:ext uri="{FF2B5EF4-FFF2-40B4-BE49-F238E27FC236}">
                <a16:creationId xmlns:a16="http://schemas.microsoft.com/office/drawing/2014/main" id="{BEBB1878-C42A-AC07-6412-76A84B0E793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60517" y="1439083"/>
            <a:ext cx="5641546" cy="5200140"/>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Simplified Data Integration</a:t>
            </a:r>
          </a:p>
          <a:p>
            <a:pPr marL="0" lvl="1" indent="0">
              <a:buNone/>
            </a:pPr>
            <a:r>
              <a:rPr lang="en-US" sz="1600" dirty="0">
                <a:latin typeface="Segoe UI" panose="020B0502040204020203" pitchFamily="34" charset="0"/>
                <a:cs typeface="Segoe UI" panose="020B0502040204020203" pitchFamily="34" charset="0"/>
              </a:rPr>
              <a:t>Microsoft Fabric streamlines the integration process from various data sources, making it efficient and user-friendly.   In this case, data from Business Central.</a:t>
            </a:r>
          </a:p>
          <a:p>
            <a:pPr marL="0" indent="0">
              <a:spcBef>
                <a:spcPts val="2500"/>
              </a:spcBef>
              <a:buNone/>
            </a:pPr>
            <a:r>
              <a:rPr lang="en-US" sz="1600" b="1" dirty="0">
                <a:latin typeface="Segoe UI" panose="020B0502040204020203" pitchFamily="34" charset="0"/>
                <a:cs typeface="Segoe UI" panose="020B0502040204020203" pitchFamily="34" charset="0"/>
              </a:rPr>
              <a:t>Enhanced Data Quality</a:t>
            </a:r>
          </a:p>
          <a:p>
            <a:pPr marL="0" lvl="1" indent="0">
              <a:buNone/>
            </a:pPr>
            <a:r>
              <a:rPr lang="en-US" sz="1600" dirty="0">
                <a:latin typeface="Segoe UI" panose="020B0502040204020203" pitchFamily="34" charset="0"/>
                <a:cs typeface="Segoe UI" panose="020B0502040204020203" pitchFamily="34" charset="0"/>
              </a:rPr>
              <a:t>It improves data accuracy and reliability, ensuring that businesses can make informed decisions.  Better monitoring is possible through streamlined and simplified mechanisms.</a:t>
            </a:r>
          </a:p>
          <a:p>
            <a:pPr marL="0" indent="0">
              <a:spcBef>
                <a:spcPts val="2500"/>
              </a:spcBef>
              <a:buNone/>
            </a:pPr>
            <a:r>
              <a:rPr lang="en-US" sz="1600" b="1" dirty="0">
                <a:latin typeface="Segoe UI" panose="020B0502040204020203" pitchFamily="34" charset="0"/>
                <a:cs typeface="Segoe UI" panose="020B0502040204020203" pitchFamily="34" charset="0"/>
              </a:rPr>
              <a:t>Power BI Support</a:t>
            </a:r>
          </a:p>
          <a:p>
            <a:pPr marL="0" lvl="1" indent="0">
              <a:buNone/>
            </a:pPr>
            <a:r>
              <a:rPr lang="en-US" sz="1600" dirty="0">
                <a:latin typeface="Segoe UI" panose="020B0502040204020203" pitchFamily="34" charset="0"/>
                <a:cs typeface="Segoe UI" panose="020B0502040204020203" pitchFamily="34" charset="0"/>
              </a:rPr>
              <a:t>Microsoft Fabric provides tools for advanced analytics, empowering organizations to uncover valuable insights.</a:t>
            </a:r>
          </a:p>
          <a:p>
            <a:pPr marL="0" indent="0">
              <a:spcBef>
                <a:spcPts val="2500"/>
              </a:spcBef>
              <a:buNone/>
            </a:pPr>
            <a:r>
              <a:rPr lang="en-US" sz="1600" b="1" dirty="0">
                <a:latin typeface="Segoe UI" panose="020B0502040204020203" pitchFamily="34" charset="0"/>
                <a:cs typeface="Segoe UI" panose="020B0502040204020203" pitchFamily="34" charset="0"/>
              </a:rPr>
              <a:t>Fostering Collaboration</a:t>
            </a:r>
          </a:p>
          <a:p>
            <a:pPr marL="0" lvl="1" indent="0">
              <a:buNone/>
            </a:pPr>
            <a:r>
              <a:rPr lang="en-US" sz="1600" dirty="0">
                <a:latin typeface="Segoe UI" panose="020B0502040204020203" pitchFamily="34" charset="0"/>
                <a:cs typeface="Segoe UI" panose="020B0502040204020203" pitchFamily="34" charset="0"/>
              </a:rPr>
              <a:t>It encourages teamwork among data professionals, enhancing productivity and innovation.</a:t>
            </a:r>
          </a:p>
        </p:txBody>
      </p:sp>
      <p:sp>
        <p:nvSpPr>
          <p:cNvPr id="9" name="Rectangle 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screenshot of a computer">
            <a:extLst>
              <a:ext uri="{FF2B5EF4-FFF2-40B4-BE49-F238E27FC236}">
                <a16:creationId xmlns:a16="http://schemas.microsoft.com/office/drawing/2014/main" id="{3E84D6C4-19A3-E1EE-FD25-1A52B67FE1D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89938" y="1447791"/>
            <a:ext cx="5903740" cy="3320854"/>
          </a:xfrm>
          <a:prstGeom prst="rect">
            <a:avLst/>
          </a:prstGeom>
        </p:spPr>
      </p:pic>
    </p:spTree>
    <p:extLst>
      <p:ext uri="{BB962C8B-B14F-4D97-AF65-F5344CB8AC3E}">
        <p14:creationId xmlns:p14="http://schemas.microsoft.com/office/powerpoint/2010/main" val="878599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25C9F-0369-17AE-14D8-9BD361DF6E5A}"/>
              </a:ext>
            </a:extLst>
          </p:cNvPr>
          <p:cNvSpPr>
            <a:spLocks noGrp="1"/>
          </p:cNvSpPr>
          <p:nvPr>
            <p:ph type="title"/>
          </p:nvPr>
        </p:nvSpPr>
        <p:spPr>
          <a:xfrm>
            <a:off x="457200" y="502020"/>
            <a:ext cx="6779341" cy="815503"/>
          </a:xfrm>
        </p:spPr>
        <p:txBody>
          <a:bodyPr vert="horz" lIns="91440" tIns="45720" rIns="91440" bIns="45720" rtlCol="0" anchor="b">
            <a:normAutofit/>
          </a:bodyPr>
          <a:lstStyle/>
          <a:p>
            <a:r>
              <a:rPr lang="en-US" kern="1200" dirty="0">
                <a:solidFill>
                  <a:schemeClr val="tx1"/>
                </a:solidFill>
                <a:latin typeface="Segoe UI" panose="020B0502040204020203" pitchFamily="34" charset="0"/>
                <a:cs typeface="Segoe UI" panose="020B0502040204020203" pitchFamily="34" charset="0"/>
              </a:rPr>
              <a:t>Data Warehousing</a:t>
            </a:r>
          </a:p>
        </p:txBody>
      </p:sp>
      <p:sp>
        <p:nvSpPr>
          <p:cNvPr id="4" name="Content Placeholder 3">
            <a:extLst>
              <a:ext uri="{FF2B5EF4-FFF2-40B4-BE49-F238E27FC236}">
                <a16:creationId xmlns:a16="http://schemas.microsoft.com/office/drawing/2014/main" id="{6CA41375-4A88-1A69-9332-852C42CBD6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540655"/>
            <a:ext cx="6297561" cy="5071731"/>
          </a:xfrm>
        </p:spPr>
        <p:txBody>
          <a:bodyPr anchor="t">
            <a:noAutofit/>
          </a:bodyPr>
          <a:lstStyle/>
          <a:p>
            <a:pPr marL="0" indent="0">
              <a:spcBef>
                <a:spcPts val="2500"/>
              </a:spcBef>
              <a:buNone/>
            </a:pPr>
            <a:r>
              <a:rPr lang="en-US" sz="1600" b="1" dirty="0">
                <a:latin typeface="Segoe UI" panose="020B0502040204020203" pitchFamily="34" charset="0"/>
                <a:cs typeface="Segoe UI" panose="020B0502040204020203" pitchFamily="34" charset="0"/>
              </a:rPr>
              <a:t>Real-World Effectiveness</a:t>
            </a:r>
          </a:p>
          <a:p>
            <a:pPr marL="0" lvl="1" indent="0">
              <a:buNone/>
            </a:pPr>
            <a:r>
              <a:rPr lang="en-US" sz="1600" dirty="0">
                <a:latin typeface="Segoe UI" panose="020B0502040204020203" pitchFamily="34" charset="0"/>
                <a:cs typeface="Segoe UI" panose="020B0502040204020203" pitchFamily="34" charset="0"/>
              </a:rPr>
              <a:t>Microsoft Fabric has proven effective in real-world data warehousing scenarios. Organizations have seen tangible improvements in their data management. They have also realized operational efficiencies through more effective collaboration.</a:t>
            </a:r>
          </a:p>
          <a:p>
            <a:pPr marL="0" indent="0">
              <a:spcBef>
                <a:spcPts val="2500"/>
              </a:spcBef>
              <a:buNone/>
            </a:pPr>
            <a:r>
              <a:rPr lang="en-US" sz="1600" b="1" dirty="0">
                <a:latin typeface="Segoe UI" panose="020B0502040204020203" pitchFamily="34" charset="0"/>
                <a:cs typeface="Segoe UI" panose="020B0502040204020203" pitchFamily="34" charset="0"/>
              </a:rPr>
              <a:t>Successful Implementations</a:t>
            </a:r>
          </a:p>
          <a:p>
            <a:pPr marL="0" lvl="1" indent="0">
              <a:buNone/>
            </a:pPr>
            <a:r>
              <a:rPr lang="en-US" sz="1600" dirty="0">
                <a:latin typeface="Segoe UI" panose="020B0502040204020203" pitchFamily="34" charset="0"/>
                <a:cs typeface="Segoe UI" panose="020B0502040204020203" pitchFamily="34" charset="0"/>
              </a:rPr>
              <a:t>Various organizations successfully implemented Microsoft Fabric to enhance their data operations. We will cover a Microsoft case study, as well as a case study from Eide Bailly.  Eide Bailly now has 18 clients live on Fabric data warehouses.  Medallion architectures are proving to be game changing for our clients.</a:t>
            </a:r>
          </a:p>
          <a:p>
            <a:pPr marL="0" indent="0">
              <a:spcBef>
                <a:spcPts val="2500"/>
              </a:spcBef>
              <a:buNone/>
            </a:pPr>
            <a:r>
              <a:rPr lang="en-US" sz="1600" b="1" dirty="0">
                <a:latin typeface="Segoe UI" panose="020B0502040204020203" pitchFamily="34" charset="0"/>
                <a:cs typeface="Segoe UI" panose="020B0502040204020203" pitchFamily="34" charset="0"/>
              </a:rPr>
              <a:t>Business Success</a:t>
            </a:r>
          </a:p>
          <a:p>
            <a:pPr marL="0" lvl="1" indent="0">
              <a:buNone/>
            </a:pPr>
            <a:r>
              <a:rPr lang="en-US" sz="1600" dirty="0">
                <a:latin typeface="Segoe UI" panose="020B0502040204020203" pitchFamily="34" charset="0"/>
                <a:cs typeface="Segoe UI" panose="020B0502040204020203" pitchFamily="34" charset="0"/>
              </a:rPr>
              <a:t>The adoption of Microsoft Fabric has led to improved business outcomes. Enhanced data practices drive overall organizational success.  The efficiencies that Eide Bailly’s clients have realized will be summarized during our case study overview.</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Database symbols with arrows and file folder">
            <a:extLst>
              <a:ext uri="{FF2B5EF4-FFF2-40B4-BE49-F238E27FC236}">
                <a16:creationId xmlns:a16="http://schemas.microsoft.com/office/drawing/2014/main" id="{5F8E9670-59CA-4891-A77A-6E75EE5E767E}"/>
              </a:ext>
            </a:extLst>
          </p:cNvPr>
          <p:cNvPicPr>
            <a:picLocks noGrp="1" noChangeAspect="1"/>
          </p:cNvPicPr>
          <p:nvPr>
            <p:ph sz="half" idx="1"/>
          </p:nvPr>
        </p:nvPicPr>
        <p:blipFill>
          <a:blip r:embed="rId3"/>
          <a:srcRect l="26971" r="13847" b="2"/>
          <a:stretch/>
        </p:blipFill>
        <p:spPr>
          <a:xfrm>
            <a:off x="7369225" y="909081"/>
            <a:ext cx="3584014" cy="5071731"/>
          </a:xfrm>
          <a:prstGeom prst="rect">
            <a:avLst/>
          </a:prstGeom>
        </p:spPr>
      </p:pic>
    </p:spTree>
    <p:extLst>
      <p:ext uri="{BB962C8B-B14F-4D97-AF65-F5344CB8AC3E}">
        <p14:creationId xmlns:p14="http://schemas.microsoft.com/office/powerpoint/2010/main" val="157102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47D4F-A460-3C73-8D0E-0135439EF029}"/>
              </a:ext>
            </a:extLst>
          </p:cNvPr>
          <p:cNvSpPr>
            <a:spLocks noGrp="1"/>
          </p:cNvSpPr>
          <p:nvPr>
            <p:ph type="title"/>
          </p:nvPr>
        </p:nvSpPr>
        <p:spPr>
          <a:xfrm>
            <a:off x="285136" y="943898"/>
            <a:ext cx="3274798" cy="3118946"/>
          </a:xfrm>
        </p:spPr>
        <p:txBody>
          <a:bodyPr vert="horz" lIns="91440" tIns="45720" rIns="91440" bIns="45720" rtlCol="0" anchor="b">
            <a:normAutofit/>
          </a:bodyPr>
          <a:lstStyle/>
          <a:p>
            <a:pPr algn="r"/>
            <a:r>
              <a:rPr lang="en-US" b="1" kern="1200" dirty="0">
                <a:solidFill>
                  <a:srgbClr val="FFFFFF"/>
                </a:solidFill>
                <a:latin typeface="Segoe UI" panose="020B0502040204020203" pitchFamily="34" charset="0"/>
                <a:cs typeface="Segoe UI" panose="020B0502040204020203" pitchFamily="34" charset="0"/>
              </a:rPr>
              <a:t>Real-World Example from Microsoft:</a:t>
            </a:r>
            <a:br>
              <a:rPr lang="en-US" b="1" kern="1200" dirty="0">
                <a:solidFill>
                  <a:srgbClr val="FFFFFF"/>
                </a:solidFill>
                <a:latin typeface="Segoe UI" panose="020B0502040204020203" pitchFamily="34" charset="0"/>
                <a:cs typeface="Segoe UI" panose="020B0502040204020203" pitchFamily="34" charset="0"/>
              </a:rPr>
            </a:br>
            <a:endParaRPr lang="en-US" b="1" kern="1200" dirty="0">
              <a:solidFill>
                <a:srgbClr val="FFFFFF"/>
              </a:solidFill>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0C3CF0F8-3D81-A846-0D72-D4594582DEA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81727" y="127820"/>
            <a:ext cx="7216983" cy="6067708"/>
          </a:xfrm>
        </p:spPr>
        <p:txBody>
          <a:bodyPr anchor="ctr">
            <a:normAutofit/>
          </a:bodyPr>
          <a:lstStyle/>
          <a:p>
            <a:pPr marL="0" indent="0">
              <a:spcBef>
                <a:spcPts val="2500"/>
              </a:spcBef>
              <a:buNone/>
            </a:pPr>
            <a:r>
              <a:rPr lang="en-US" sz="1600" b="1" dirty="0">
                <a:latin typeface="Segoe UI" panose="020B0502040204020203" pitchFamily="34" charset="0"/>
                <a:cs typeface="Segoe UI" panose="020B0502040204020203" pitchFamily="34" charset="0"/>
              </a:rPr>
              <a:t>Executive Summary</a:t>
            </a:r>
          </a:p>
          <a:p>
            <a:pPr marL="0" lvl="1" indent="0">
              <a:buNone/>
            </a:pPr>
            <a:r>
              <a:rPr lang="en-US" sz="1600" dirty="0">
                <a:latin typeface="Segoe UI" panose="020B0502040204020203" pitchFamily="34" charset="0"/>
                <a:cs typeface="Segoe UI" panose="020B0502040204020203" pitchFamily="34" charset="0"/>
              </a:rPr>
              <a:t>Australian rail freight operator Aurizon wanted to modernize its data warehouse to improve cost efficiency and scalability and enable predictive maintenance. Joining the Microsoft Fabric preview program and taking advantage of its data streaming functionality and AI and machine learning capabilities is helping it achieve these goals.</a:t>
            </a:r>
          </a:p>
          <a:p>
            <a:pPr marL="0" lvl="1" indent="0">
              <a:buNone/>
            </a:pPr>
            <a:endParaRPr lang="en-US" sz="1600" b="1" dirty="0">
              <a:latin typeface="Segoe UI" panose="020B0502040204020203" pitchFamily="34" charset="0"/>
              <a:cs typeface="Segoe UI" panose="020B0502040204020203" pitchFamily="34" charset="0"/>
            </a:endParaRPr>
          </a:p>
          <a:p>
            <a:pPr marL="0" lvl="1" indent="0">
              <a:buNone/>
            </a:pPr>
            <a:r>
              <a:rPr lang="en-US" sz="1600" b="1" dirty="0">
                <a:latin typeface="Segoe UI" panose="020B0502040204020203" pitchFamily="34" charset="0"/>
                <a:cs typeface="Segoe UI" panose="020B0502040204020203" pitchFamily="34" charset="0"/>
              </a:rPr>
              <a:t>Data Warehousing</a:t>
            </a:r>
          </a:p>
          <a:p>
            <a:pPr marL="0" lvl="1" indent="0">
              <a:buNone/>
            </a:pPr>
            <a:r>
              <a:rPr lang="en-US" sz="1600" dirty="0">
                <a:latin typeface="Segoe UI" panose="020B0502040204020203" pitchFamily="34" charset="0"/>
                <a:cs typeface="Segoe UI" panose="020B0502040204020203" pitchFamily="34" charset="0"/>
              </a:rPr>
              <a:t>A significant percentage of Aurizon’s cost base is associated with buying and maintaining assets. Using data and analytics to increase efficiency around maintenance is a critical element of its cost-saving strategy. The company’s data also presents many opportunities for optimization around crew rostering, yard management, scheduling, and daily operations.</a:t>
            </a:r>
          </a:p>
          <a:p>
            <a:pPr marL="0" lvl="1" indent="0">
              <a:buNone/>
            </a:pPr>
            <a:endParaRPr lang="en-US" sz="1600" b="1" dirty="0">
              <a:latin typeface="Segoe UI" panose="020B0502040204020203" pitchFamily="34" charset="0"/>
              <a:cs typeface="Segoe UI" panose="020B0502040204020203" pitchFamily="34" charset="0"/>
            </a:endParaRPr>
          </a:p>
          <a:p>
            <a:pPr marL="0" lvl="1" indent="0">
              <a:buNone/>
            </a:pPr>
            <a:r>
              <a:rPr lang="en-US" sz="1600" b="1" dirty="0">
                <a:latin typeface="Segoe UI" panose="020B0502040204020203" pitchFamily="34" charset="0"/>
                <a:cs typeface="Segoe UI" panose="020B0502040204020203" pitchFamily="34" charset="0"/>
              </a:rPr>
              <a:t>Predictive Maintenance</a:t>
            </a:r>
          </a:p>
          <a:p>
            <a:pPr marL="0" lvl="1" indent="0">
              <a:buNone/>
            </a:pPr>
            <a:r>
              <a:rPr lang="en-US" sz="1600" dirty="0">
                <a:latin typeface="Segoe UI" panose="020B0502040204020203" pitchFamily="34" charset="0"/>
                <a:cs typeface="Segoe UI" panose="020B0502040204020203" pitchFamily="34" charset="0"/>
              </a:rPr>
              <a:t>Microsoft Fabric can achieve this by providing Aurizon with a unified product that integrates every aspect of its data estate via an open software as a service (SaaS) analytics and AI platform. The Power BI integration in Microsoft Fabric helps ensure datasets no longer need to be imported and can instead be accessed using Direct Lake in Power BI. In short, they are loaded from a data lake straight into the Power BI engine—ready for analysis.</a:t>
            </a:r>
          </a:p>
        </p:txBody>
      </p:sp>
      <p:pic>
        <p:nvPicPr>
          <p:cNvPr id="8" name="Picture 7">
            <a:extLst>
              <a:ext uri="{FF2B5EF4-FFF2-40B4-BE49-F238E27FC236}">
                <a16:creationId xmlns:a16="http://schemas.microsoft.com/office/drawing/2014/main" id="{F11132D3-61C7-5FB6-BF8A-A4150615A707}"/>
              </a:ext>
            </a:extLst>
          </p:cNvPr>
          <p:cNvPicPr>
            <a:picLocks noChangeAspect="1"/>
          </p:cNvPicPr>
          <p:nvPr/>
        </p:nvPicPr>
        <p:blipFill>
          <a:blip r:embed="rId3"/>
          <a:stretch>
            <a:fillRect/>
          </a:stretch>
        </p:blipFill>
        <p:spPr>
          <a:xfrm>
            <a:off x="1176191" y="3538812"/>
            <a:ext cx="2383743" cy="1341236"/>
          </a:xfrm>
          <a:prstGeom prst="rect">
            <a:avLst/>
          </a:prstGeom>
        </p:spPr>
      </p:pic>
    </p:spTree>
    <p:extLst>
      <p:ext uri="{BB962C8B-B14F-4D97-AF65-F5344CB8AC3E}">
        <p14:creationId xmlns:p14="http://schemas.microsoft.com/office/powerpoint/2010/main" val="268409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4A8DE-CED2-C702-E0F1-9167AB0FBCD7}"/>
              </a:ext>
            </a:extLst>
          </p:cNvPr>
          <p:cNvSpPr>
            <a:spLocks noGrp="1"/>
          </p:cNvSpPr>
          <p:nvPr>
            <p:ph type="title"/>
          </p:nvPr>
        </p:nvSpPr>
        <p:spPr>
          <a:xfrm>
            <a:off x="466722" y="2533666"/>
            <a:ext cx="3201366" cy="1440686"/>
          </a:xfrm>
        </p:spPr>
        <p:txBody>
          <a:bodyPr vert="horz" lIns="91440" tIns="45720" rIns="91440" bIns="45720" rtlCol="0" anchor="b">
            <a:normAutofit/>
          </a:bodyPr>
          <a:lstStyle/>
          <a:p>
            <a:pPr algn="r"/>
            <a:r>
              <a:rPr lang="en-US" sz="4000" b="1" kern="1200" dirty="0">
                <a:solidFill>
                  <a:srgbClr val="FFFFFF"/>
                </a:solidFill>
                <a:latin typeface="+mj-lt"/>
                <a:ea typeface="+mj-ea"/>
                <a:cs typeface="+mj-cs"/>
              </a:rPr>
              <a:t>Eide Bailly Case Study:</a:t>
            </a:r>
          </a:p>
        </p:txBody>
      </p:sp>
      <p:sp>
        <p:nvSpPr>
          <p:cNvPr id="4" name="Content Placeholder 3">
            <a:extLst>
              <a:ext uri="{FF2B5EF4-FFF2-40B4-BE49-F238E27FC236}">
                <a16:creationId xmlns:a16="http://schemas.microsoft.com/office/drawing/2014/main" id="{2F786F7A-A4AD-6954-C284-2C7D2BF81BC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10259" y="649480"/>
            <a:ext cx="6555347" cy="5546047"/>
          </a:xfrm>
        </p:spPr>
        <p:txBody>
          <a:bodyPr anchor="ctr">
            <a:normAutofit/>
          </a:bodyPr>
          <a:lstStyle/>
          <a:p>
            <a:pPr marL="0" indent="0">
              <a:spcBef>
                <a:spcPts val="2500"/>
              </a:spcBef>
              <a:buNone/>
            </a:pPr>
            <a:r>
              <a:rPr lang="en-US" sz="2000" b="1" dirty="0"/>
              <a:t>Challenge Faced</a:t>
            </a:r>
          </a:p>
          <a:p>
            <a:pPr marL="0" lvl="1" indent="0">
              <a:buNone/>
            </a:pPr>
            <a:r>
              <a:rPr lang="en-US" sz="2000" dirty="0"/>
              <a:t>Mi-Pod was struggling with a data warehouse which they did not understand, build in a technology which they did not understand (Azure Synapse).  Proprietary vendor implementation of ADLS and Synapse for Business Central ETL processes.</a:t>
            </a:r>
          </a:p>
          <a:p>
            <a:pPr marL="0" indent="0">
              <a:spcBef>
                <a:spcPts val="2500"/>
              </a:spcBef>
              <a:buNone/>
            </a:pPr>
            <a:r>
              <a:rPr lang="en-US" sz="2000" b="1" dirty="0"/>
              <a:t>Adoption of Microsoft Fabric</a:t>
            </a:r>
          </a:p>
          <a:p>
            <a:pPr marL="0" lvl="1" indent="0">
              <a:buNone/>
            </a:pPr>
            <a:r>
              <a:rPr lang="en-US" sz="2000" dirty="0"/>
              <a:t>The company implemented Microsoft Fabric to centralize their data engineers and their data analysts.  They have also reduced maintenance costs and downtime.</a:t>
            </a:r>
          </a:p>
          <a:p>
            <a:pPr marL="0" indent="0">
              <a:spcBef>
                <a:spcPts val="2500"/>
              </a:spcBef>
              <a:buNone/>
            </a:pPr>
            <a:r>
              <a:rPr lang="en-US" sz="2000" b="1" dirty="0"/>
              <a:t>Unified View</a:t>
            </a:r>
          </a:p>
          <a:p>
            <a:pPr marL="0" lvl="1" indent="0">
              <a:buNone/>
            </a:pPr>
            <a:r>
              <a:rPr lang="en-US" sz="2000" dirty="0"/>
              <a:t>With Microsoft Fabric, Mi-Pod gained a comprehensive view of their data, ETL processes, and reports.  Staff have a “single pane of glass” to look through when it comes to their data estate.</a:t>
            </a:r>
          </a:p>
        </p:txBody>
      </p:sp>
      <p:pic>
        <p:nvPicPr>
          <p:cNvPr id="8" name="Picture 7" descr="A black background with a black square">
            <a:extLst>
              <a:ext uri="{FF2B5EF4-FFF2-40B4-BE49-F238E27FC236}">
                <a16:creationId xmlns:a16="http://schemas.microsoft.com/office/drawing/2014/main" id="{BDD115A0-F5D8-B4E3-1088-4B251BE14579}"/>
              </a:ext>
            </a:extLst>
          </p:cNvPr>
          <p:cNvPicPr>
            <a:picLocks noChangeAspect="1"/>
          </p:cNvPicPr>
          <p:nvPr/>
        </p:nvPicPr>
        <p:blipFill>
          <a:blip r:embed="rId3">
            <a:duotone>
              <a:schemeClr val="bg2">
                <a:shade val="45000"/>
                <a:satMod val="135000"/>
              </a:schemeClr>
              <a:prstClr val="white"/>
            </a:duotone>
          </a:blip>
          <a:stretch>
            <a:fillRect/>
          </a:stretch>
        </p:blipFill>
        <p:spPr>
          <a:xfrm>
            <a:off x="314006" y="3938305"/>
            <a:ext cx="3409804" cy="855115"/>
          </a:xfrm>
          <a:prstGeom prst="rect">
            <a:avLst/>
          </a:prstGeom>
        </p:spPr>
      </p:pic>
    </p:spTree>
    <p:extLst>
      <p:ext uri="{BB962C8B-B14F-4D97-AF65-F5344CB8AC3E}">
        <p14:creationId xmlns:p14="http://schemas.microsoft.com/office/powerpoint/2010/main" val="205413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B7CC3-D852-4B37-A0AB-7C4D181F6D9C}">
  <ds:schemaRefs>
    <ds:schemaRef ds:uri="1d1ea560-f0b2-43ee-a2a9-7e2d278cd6dc"/>
    <ds:schemaRef ds:uri="eba96290-1ad8-47c8-85ee-9596caa02e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2763</TotalTime>
  <Words>2890</Words>
  <Application>Microsoft Office PowerPoint</Application>
  <PresentationFormat>Widescreen</PresentationFormat>
  <Paragraphs>187</Paragraphs>
  <Slides>21</Slides>
  <Notes>19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21</vt:i4>
      </vt:variant>
    </vt:vector>
  </HeadingPairs>
  <TitlesOfParts>
    <vt:vector size="37" baseType="lpstr">
      <vt:lpstr>Aptos</vt:lpstr>
      <vt:lpstr>Aptos Display</vt:lpstr>
      <vt:lpstr>Arial</vt:lpstr>
      <vt:lpstr>Calibri</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Fabric Community Conference 2025 Dark Theme</vt:lpstr>
      <vt:lpstr>1_Fabric Community Conference 2025 Dark Theme</vt:lpstr>
      <vt:lpstr>Office Theme</vt:lpstr>
      <vt:lpstr>Fabric Options for Dynamics 365 Business Central</vt:lpstr>
      <vt:lpstr>Agenda</vt:lpstr>
      <vt:lpstr>Chris Hetzler</vt:lpstr>
      <vt:lpstr>Eide Bailly, LLP</vt:lpstr>
      <vt:lpstr>Introduction to Microsoft Fabric</vt:lpstr>
      <vt:lpstr>Key Benefits of Microsoft Fabric</vt:lpstr>
      <vt:lpstr>Data Warehousing</vt:lpstr>
      <vt:lpstr>Real-World Example from Microsoft: </vt:lpstr>
      <vt:lpstr>Eide Bailly Case Study:</vt:lpstr>
      <vt:lpstr>Business Central Integration Options</vt:lpstr>
      <vt:lpstr>Integration Technologies: BC2ADLS</vt:lpstr>
      <vt:lpstr>Integration Technologies: BC2ADLS</vt:lpstr>
      <vt:lpstr>Integration Technologies: BC2ADLS</vt:lpstr>
      <vt:lpstr>Integration Technologies: Dataverse</vt:lpstr>
      <vt:lpstr>Integration Technologies: Dataverse</vt:lpstr>
      <vt:lpstr>Integration Technologies: Web API</vt:lpstr>
      <vt:lpstr>Simple Data Extraction Workflow</vt:lpstr>
      <vt:lpstr>Performance Tuning in Fabric</vt:lpstr>
      <vt:lpstr>Using Reporting Tools in Microsoft Fabric</vt:lpstr>
      <vt:lpstr>Conclusion and Key Takeaways</vt:lpstr>
      <vt:lpstr>Q &amp; 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Chris Hetzler</cp:lastModifiedBy>
  <cp:revision>4</cp:revision>
  <dcterms:created xsi:type="dcterms:W3CDTF">2025-02-07T19:55:23Z</dcterms:created>
  <dcterms:modified xsi:type="dcterms:W3CDTF">2025-04-22T15:46:10Z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0x010100D8EB843F26114347BC378E6A75EECA5C</vt:lpwstr>
  </property>
</Properties>
</file>